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0" r:id="rId2"/>
    <p:sldId id="286" r:id="rId3"/>
    <p:sldId id="304" r:id="rId4"/>
    <p:sldId id="297" r:id="rId5"/>
    <p:sldId id="306" r:id="rId6"/>
    <p:sldId id="299" r:id="rId7"/>
    <p:sldId id="307" r:id="rId8"/>
    <p:sldId id="308" r:id="rId9"/>
    <p:sldId id="302" r:id="rId10"/>
    <p:sldId id="303" r:id="rId11"/>
    <p:sldId id="313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ExtraBold" panose="00000900000000000000" pitchFamily="2" charset="0"/>
      <p:bold r:id="rId19"/>
      <p:boldItalic r:id="rId20"/>
    </p:embeddedFont>
    <p:embeddedFont>
      <p:font typeface="Montserrat Medium" panose="00000600000000000000" pitchFamily="2" charset="0"/>
      <p:regular r:id="rId21"/>
      <p:italic r:id="rId22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ksempler på slides" id="{7910A004-58AB-4D54-9458-92C42521ACD7}">
          <p14:sldIdLst>
            <p14:sldId id="280"/>
            <p14:sldId id="286"/>
            <p14:sldId id="304"/>
            <p14:sldId id="297"/>
            <p14:sldId id="306"/>
            <p14:sldId id="299"/>
            <p14:sldId id="307"/>
            <p14:sldId id="308"/>
            <p14:sldId id="302"/>
            <p14:sldId id="303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Forfatter" initials="F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5410A"/>
    <a:srgbClr val="505050"/>
    <a:srgbClr val="A5A5A5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91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324" y="-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314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B3007-F42C-4E20-87F4-BDEA086A2117}" type="datetimeFigureOut">
              <a:rPr lang="da-DK" smtClean="0"/>
              <a:t>05-04-2019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325BB-BC34-413A-A665-214969CA0C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490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E73DB-04DB-4990-9B21-01F9EEA2C7C2}" type="datetimeFigureOut">
              <a:rPr lang="da-DK" smtClean="0"/>
              <a:t>05-04-2019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09B50-7229-460E-9DA3-4922A057FD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0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Selskabets mission er at arrangere udviklende og netværksfremmende aktiviteter for vores medlemmer.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9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>
                <a:solidFill>
                  <a:schemeClr val="tx1"/>
                </a:solidFill>
              </a:rPr>
              <a:t>Vi afholder 12-20 arrangementer om året og tilbyder derigennem gode muligheder for tværfaglig </a:t>
            </a:r>
            <a:r>
              <a:rPr lang="da-DK" sz="1200" dirty="0" err="1">
                <a:solidFill>
                  <a:schemeClr val="tx1"/>
                </a:solidFill>
              </a:rPr>
              <a:t>networking</a:t>
            </a:r>
            <a:r>
              <a:rPr lang="da-DK" sz="1200" dirty="0">
                <a:solidFill>
                  <a:schemeClr val="tx1"/>
                </a:solidFill>
              </a:rPr>
              <a:t> og erfaringsudveksling. </a:t>
            </a:r>
          </a:p>
          <a:p>
            <a:r>
              <a:rPr lang="da-DK" sz="1200" dirty="0">
                <a:solidFill>
                  <a:schemeClr val="tx1"/>
                </a:solidFill>
              </a:rPr>
              <a:t>Sidste år  havde vi over 1200 deltagere ved vores arrangementer.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115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a-DK" sz="1200" dirty="0"/>
              <a:t>Hvert år byder </a:t>
            </a:r>
            <a:r>
              <a:rPr lang="da-DK" sz="1200" dirty="0" err="1"/>
              <a:t>IDAs</a:t>
            </a:r>
            <a:r>
              <a:rPr lang="da-DK" sz="1200" dirty="0"/>
              <a:t> teknologiske netværk på en lang række aktiviteter, som styrker din viden og udvider din faglige horisont.</a:t>
            </a:r>
          </a:p>
          <a:p>
            <a:pPr>
              <a:buNone/>
            </a:pPr>
            <a:r>
              <a:rPr lang="da-DK" sz="1200" dirty="0"/>
              <a:t>Som medlem af et fagteknisk selskab bliver du en del af et omfattende netværk af mennesker med samme faglige interesser som dig selv.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582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Er du medlem af IDA, kan du gratis melde dig ind i så mange netværk, som du har lyst til og interesse i. Hvis du ikke er IDA medlem, kan du stadig få glæde af </a:t>
            </a:r>
            <a:r>
              <a:rPr lang="da-DK" sz="1200" dirty="0" err="1"/>
              <a:t>IDAs</a:t>
            </a:r>
            <a:r>
              <a:rPr lang="da-DK" sz="1200" dirty="0"/>
              <a:t> fagtekniske tilbud ved at tegne et abonnement som firma- eller gæstemedlem af IDA Levnedsmiddelselskabet.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448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Har du eller din virksomhed lyst til at være vært for et virksomhedsbesøg med fødevarerelevans, hører vi også med glæde fra dig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375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I selskabet har vi studentermedlemmer i bestyrelsen, og mange studerende deltager i vores møder. Vi synes, at det er vigtigt med en dialog med den næste generation i levnedsmiddelsektoren, og er åbne overfor yderligere forslag til, hvordan vi kan styrke dialogen.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Da vi ønsker at fremme deltagelsen af studerende i vores møder, har vi en særlig lav deltagerpris for studerende.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558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Sensorik og sensorisk forskning i Danmark foregår på et højt internationalt niveau. Dansk Sensorik Selskab (D2S) et udvalg med egen bestyrelse under Levnedsmiddelselskabet.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09B50-7229-460E-9DA3-4922A057FD4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469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59" name="Title 1">
            <a:extLst>
              <a:ext uri="{FF2B5EF4-FFF2-40B4-BE49-F238E27FC236}">
                <a16:creationId xmlns:a16="http://schemas.microsoft.com/office/drawing/2014/main" id="{06AED3E5-F98A-46B7-89B7-71609E7D83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2647951"/>
            <a:ext cx="12192001" cy="3025474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7DA4CE28-CE09-404F-A352-888E8DED2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AF5B2BFE-C8F8-4F2B-ABB4-4CD0395DFC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75" name="AutoShape 3">
              <a:extLst>
                <a:ext uri="{FF2B5EF4-FFF2-40B4-BE49-F238E27FC236}">
                  <a16:creationId xmlns:a16="http://schemas.microsoft.com/office/drawing/2014/main" id="{10ACAF2A-7DC2-410A-A66E-3FBD967BD2B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664ADCE3-5410-4428-B071-58F39B9479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C3A3C750-984C-49B5-AC97-2107AF3584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13144C42-B253-4164-A659-736F420592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1C08BE60-369D-4A7F-BE07-B6E0B057D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D131CCD2-40B4-4DA6-B058-0ABC1962ED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947CD007-C44F-462A-86E0-77BDF4A3F0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BA331BD4-425D-44E7-9DD1-846650C3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A0540337-6434-49B7-9849-430F376EA0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7DA53AD7-BFA5-4574-AE67-4DB1A3C2C9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46613841-BABF-4625-835B-52A870EA56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F941618A-53C0-4297-BA15-037D79749C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FBA94DDC-D179-4107-8C70-1FD9536AC3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1C34B98B-C18D-41D3-9627-8DFA469172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BDE3CE5E-D283-4E02-BBAF-8BF6423B97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1D888E52-0236-4198-8C97-1AAB0E758D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Rectangle 20">
              <a:extLst>
                <a:ext uri="{FF2B5EF4-FFF2-40B4-BE49-F238E27FC236}">
                  <a16:creationId xmlns:a16="http://schemas.microsoft.com/office/drawing/2014/main" id="{EF70D24E-67AE-4FA0-80DB-2D2B03BE5B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Rectangle 21">
              <a:extLst>
                <a:ext uri="{FF2B5EF4-FFF2-40B4-BE49-F238E27FC236}">
                  <a16:creationId xmlns:a16="http://schemas.microsoft.com/office/drawing/2014/main" id="{5BF29EF9-4169-40BA-8151-ADA0F5C6E6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3303C508-4542-4B72-B55E-4FE558DC4A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4B133B1B-CA3F-42BB-8F19-E4AA9A0DDA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Rectangle 24">
              <a:extLst>
                <a:ext uri="{FF2B5EF4-FFF2-40B4-BE49-F238E27FC236}">
                  <a16:creationId xmlns:a16="http://schemas.microsoft.com/office/drawing/2014/main" id="{E114F070-DFB1-4D17-AD36-ECE9D371A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67DCEDC7-DE99-4792-8640-489ED0A54F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73D63FED-2C05-4CFD-B3C1-9E9C95FE9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1BD1EEC3-5894-48CE-9E89-69B021A3E5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50FAD928-ABD7-4C46-BA2C-9B7897D36B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CD39B44C-4828-4BA8-8082-8CB08DE6A0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D7A389F9-D6F1-48AE-841F-8C82F54955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58526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i 1 linj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8" y="609600"/>
            <a:ext cx="7489826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7489825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DA8264-016F-49CC-87D4-D3DA9E3416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7838" y="0"/>
            <a:ext cx="4094162" cy="64230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EC8AE-0226-4CB8-8371-D3491E234FE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3741-4FF7-4E6D-B539-25946B299D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Titel - Indsættes via Insert&gt;Header&amp; Foter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AE8C4-8776-4238-A5B9-CDC7BAD3D2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/>
          <a:lstStyle/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37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5C8DAE-D920-4D5F-85AC-27AA21A412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58275" y="6332400"/>
            <a:ext cx="1738313" cy="525600"/>
          </a:xfrm>
          <a:solidFill>
            <a:schemeClr val="accent2"/>
          </a:solidFill>
        </p:spPr>
        <p:txBody>
          <a:bodyPr lIns="108000" tIns="0" rIns="10800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252000" indent="0">
              <a:buNone/>
              <a:defRPr sz="1200">
                <a:solidFill>
                  <a:schemeClr val="bg1"/>
                </a:solidFill>
              </a:defRPr>
            </a:lvl2pPr>
            <a:lvl3pPr marL="504000" indent="0">
              <a:buNone/>
              <a:defRPr sz="1200">
                <a:solidFill>
                  <a:schemeClr val="bg1"/>
                </a:solidFill>
              </a:defRPr>
            </a:lvl3pPr>
            <a:lvl4pPr marL="756000" indent="0">
              <a:buNone/>
              <a:defRPr sz="1200">
                <a:solidFill>
                  <a:schemeClr val="bg1"/>
                </a:solidFill>
              </a:defRPr>
            </a:lvl4pPr>
            <a:lvl5pPr marL="10080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C7C3E8-9128-4B1F-B5AC-ECD1977ECA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651" y="1857376"/>
            <a:ext cx="2698750" cy="269875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</a:defRPr>
            </a:lvl1pPr>
            <a:lvl2pPr marL="0" indent="0" algn="ctr">
              <a:buNone/>
              <a:defRPr sz="1800">
                <a:solidFill>
                  <a:schemeClr val="accent2"/>
                </a:solidFill>
              </a:defRPr>
            </a:lvl2pPr>
            <a:lvl3pPr marL="504000" indent="0">
              <a:buNone/>
              <a:defRPr>
                <a:solidFill>
                  <a:schemeClr val="accent2"/>
                </a:solidFill>
              </a:defRPr>
            </a:lvl3pPr>
            <a:lvl4pPr marL="756000" indent="0">
              <a:buNone/>
              <a:defRPr>
                <a:solidFill>
                  <a:schemeClr val="accent2"/>
                </a:solidFill>
              </a:defRPr>
            </a:lvl4pPr>
            <a:lvl5pPr marL="10080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nivau</a:t>
            </a:r>
            <a:r>
              <a:rPr lang="en-US" dirty="0"/>
              <a:t> to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BF669FB-5151-47B6-9D63-22A91128A3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52E5B92-4ECC-41E5-94A2-2D9FC204CA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0290D4B-208E-493A-9878-ABFD8D6D0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BED37FD-67E6-40BE-B28E-01375E862B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832506B-5F23-4655-BA37-2015FF3D8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20514FC-B739-4F12-8E6E-C60D03B100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55AD438-30CB-49F4-8001-691A5ECBB5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41304F6-D33D-4BC5-8F78-47CE2D00B8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D6C9147-BE80-4536-8399-84C0F5FB41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BCF61E0-3B23-4938-8C17-32D9768CA7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C3BA3B8-BC91-4C91-9BEA-BDB4AE6682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5EC3654-3979-4823-B479-030E78CC76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6112D85-44F4-4FF1-802E-867B54459D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1EE938E-AFBC-467C-8FC6-7468670E31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B9BEA9CC-9F03-413C-8754-8BBAFB78F9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CFEBDF78-1ACC-48F1-B45D-6DCB712722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F16E3BF-93C1-40E9-8E3D-8E97F39C65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520CAA8D-89AC-45A0-B3F2-FE47DE94D4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525C0C0C-05B6-428E-95A5-25CEBDF74D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FC9F98D-C412-4D24-802D-32B9FB93F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0D912DFF-FA4F-4900-A3B3-316D75AD82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65F944AD-AEB4-4EBF-A647-7A59BEC6A4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48F8532-C2A3-484B-A141-B74EF82D15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9088961-1EB5-45F1-932C-5C7CF240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E8E1D84-7925-4BDB-8718-68EB58FE79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3309374E-9003-4CA4-B9A6-115EACB811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DC3E1DF-18FF-4950-A071-33BAA3DA92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C27D131-8641-49B2-95B8-EBA308CD0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007532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11323637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2941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, bred/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5572125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81725" y="1857375"/>
            <a:ext cx="5575299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439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u. bullets, faktaboks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5571593" cy="45656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0" indent="0">
              <a:buNone/>
              <a:defRPr b="1"/>
            </a:lvl2pPr>
            <a:lvl3pPr marL="0">
              <a:defRPr/>
            </a:lvl3pPr>
            <a:lvl4pPr marL="504000">
              <a:defRPr/>
            </a:lvl4pPr>
            <a:lvl5pPr marL="756000">
              <a:defRPr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6181725" y="1857375"/>
            <a:ext cx="5575299" cy="4565650"/>
          </a:xfrm>
          <a:solidFill>
            <a:schemeClr val="accent1"/>
          </a:solidFill>
        </p:spPr>
        <p:txBody>
          <a:bodyPr lIns="252000" tIns="252000" rIns="180000" bIns="180000">
            <a:noAutofit/>
          </a:bodyPr>
          <a:lstStyle>
            <a:lvl1pPr marL="342900" indent="-3429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083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og Illustration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7144259" y="2086680"/>
            <a:ext cx="4612765" cy="401896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6530975" cy="456565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7142163" y="1863995"/>
            <a:ext cx="4603122" cy="160477"/>
          </a:xfrm>
        </p:spPr>
        <p:txBody>
          <a:bodyPr wrap="none">
            <a:noAutofit/>
          </a:bodyPr>
          <a:lstStyle>
            <a:lvl1pPr marL="0" indent="0">
              <a:lnSpc>
                <a:spcPct val="100000"/>
              </a:lnSpc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Graf overskrift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7128763" y="2018659"/>
            <a:ext cx="4629706" cy="0"/>
          </a:xfrm>
          <a:prstGeom prst="line">
            <a:avLst/>
          </a:prstGeom>
          <a:ln w="6350">
            <a:solidFill>
              <a:srgbClr val="50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7155356" y="6320339"/>
            <a:ext cx="4600466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Billedtekst eller noter</a:t>
            </a:r>
          </a:p>
        </p:txBody>
      </p:sp>
    </p:spTree>
    <p:extLst>
      <p:ext uri="{BB962C8B-B14F-4D97-AF65-F5344CB8AC3E}">
        <p14:creationId xmlns:p14="http://schemas.microsoft.com/office/powerpoint/2010/main" val="111962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og Illustration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3387" y="2087042"/>
            <a:ext cx="5572125" cy="4024391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81725" y="1857375"/>
            <a:ext cx="55753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marL="250825" marR="0" lvl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for at redigere teksttypografierne i masteren</a:t>
            </a:r>
          </a:p>
          <a:p>
            <a:pPr marL="250825" marR="0" lvl="1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Andet niveau</a:t>
            </a:r>
          </a:p>
          <a:p>
            <a:pPr marL="250825" marR="0" lvl="2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Tredje niveau</a:t>
            </a:r>
          </a:p>
          <a:p>
            <a:pPr marL="250825" marR="0" lvl="3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Fjerde niveau</a:t>
            </a:r>
          </a:p>
          <a:p>
            <a:pPr marL="250825" marR="0" lvl="4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Femte niveau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20533"/>
            <a:ext cx="11323637" cy="80821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430591" y="1864357"/>
            <a:ext cx="5574922" cy="160477"/>
          </a:xfrm>
        </p:spPr>
        <p:txBody>
          <a:bodyPr wrap="none">
            <a:noAutofit/>
          </a:bodyPr>
          <a:lstStyle>
            <a:lvl1pPr marL="0" indent="0">
              <a:lnSpc>
                <a:spcPct val="100000"/>
              </a:lnSpc>
              <a:buNone/>
              <a:defRPr sz="9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Graf overskrift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30590" y="2019021"/>
            <a:ext cx="5574922" cy="0"/>
          </a:xfrm>
          <a:prstGeom prst="line">
            <a:avLst/>
          </a:prstGeom>
          <a:ln w="6350">
            <a:solidFill>
              <a:srgbClr val="50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6321819"/>
            <a:ext cx="5572024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Billedtekst eller note</a:t>
            </a:r>
          </a:p>
        </p:txBody>
      </p:sp>
    </p:spTree>
    <p:extLst>
      <p:ext uri="{BB962C8B-B14F-4D97-AF65-F5344CB8AC3E}">
        <p14:creationId xmlns:p14="http://schemas.microsoft.com/office/powerpoint/2010/main" val="155530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(1 linje)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8" y="609600"/>
            <a:ext cx="11323636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62608"/>
            <a:ext cx="11323636" cy="4266187"/>
          </a:xfrm>
        </p:spPr>
        <p:txBody>
          <a:bodyPr tIns="212400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1428751"/>
            <a:ext cx="11323636" cy="433858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Graf overskrift</a:t>
            </a:r>
          </a:p>
        </p:txBody>
      </p:sp>
      <p:sp>
        <p:nvSpPr>
          <p:cNvPr id="10" name="Text Placeholder 34"/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6314552"/>
            <a:ext cx="11323637" cy="1475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Billedtekst eller notetekst</a:t>
            </a:r>
          </a:p>
        </p:txBody>
      </p:sp>
    </p:spTree>
    <p:extLst>
      <p:ext uri="{BB962C8B-B14F-4D97-AF65-F5344CB8AC3E}">
        <p14:creationId xmlns:p14="http://schemas.microsoft.com/office/powerpoint/2010/main" val="136723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kse 1 billede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5572125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6181725" y="1857375"/>
            <a:ext cx="5575299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19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00833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2B27653-C71E-4EC4-AADB-DA2FF5ADBC4F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4CCF9B56-124E-4458-B4C7-229C7781DE5D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57" name="Gruppe 41">
            <a:extLst>
              <a:ext uri="{FF2B5EF4-FFF2-40B4-BE49-F238E27FC236}">
                <a16:creationId xmlns:a16="http://schemas.microsoft.com/office/drawing/2014/main" id="{76A8EDAF-388B-4FC7-896E-A69B843A4534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2407D661-AEC6-442B-8BAC-8D4F6204C6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AD9A59DF-C3EF-4238-81B6-4E29C636F6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Oval 7">
              <a:extLst>
                <a:ext uri="{FF2B5EF4-FFF2-40B4-BE49-F238E27FC236}">
                  <a16:creationId xmlns:a16="http://schemas.microsoft.com/office/drawing/2014/main" id="{5042FE6C-C42A-4749-8B44-F2C9F06E73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8F0EDD8E-FF5A-4657-86BD-56732CA15A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8110A486-D58B-48D5-BDAA-EF5B888A5B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98D3CD8E-195C-43BF-B9C4-B6EB354A3F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D9811089-69B2-4F7B-8088-68E8345B3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F8211A1B-758F-49CC-91F9-A0A83AB17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D5CF6C03-BBD4-49FF-81AC-4694390444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BB92B02F-9044-40EC-BE40-579AB2FFBA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8CCD3AE-7253-4D84-87FE-48360AE38F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7606E140-5CF8-40EE-B5D6-CED139689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01C6054B-069B-4E8B-B923-196491F4F5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0D24D01D-B467-477D-A674-36F91DD89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A48F8793-8D7D-43EA-9A46-561204DB9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618FB0D9-D068-441B-8729-21931DDA13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36964332-557F-4C13-9905-33189803F2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C27ED4B9-61FF-41F1-B9B6-6F4F70304B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2CD8831B-1761-4435-AC8A-ED5CAC4BF0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0EFDC81F-21B2-4AA1-A874-EC778189C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631EA3EA-0C11-4F74-A8F6-87C83EC46A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7" name="Group 11">
            <a:extLst>
              <a:ext uri="{FF2B5EF4-FFF2-40B4-BE49-F238E27FC236}">
                <a16:creationId xmlns:a16="http://schemas.microsoft.com/office/drawing/2014/main" id="{090D1888-38C8-4E33-BF66-B6F44E915F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94559" y="4219418"/>
            <a:ext cx="3847315" cy="3847315"/>
            <a:chOff x="2977" y="1050"/>
            <a:chExt cx="731" cy="731"/>
          </a:xfrm>
        </p:grpSpPr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A043CB19-DB19-4348-B381-CC0DEBC3A1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56D4E70C-37A7-4648-8E0E-D3E3996DE6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70B414AA-80AF-4F22-AA2F-F2BA9E35E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BD6C7506-FC48-4CEA-9D72-C9AC02C008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EC606484-2BC1-4354-B0A2-F9FAA80A06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2647951"/>
            <a:ext cx="12192001" cy="3025474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74422295-2E06-4241-84EA-8B8FE45D4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90152583-6D40-4975-B5EF-CDCDECA456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9738" y="596900"/>
            <a:ext cx="1497012" cy="742950"/>
            <a:chOff x="277" y="376"/>
            <a:chExt cx="943" cy="468"/>
          </a:xfrm>
        </p:grpSpPr>
        <p:sp>
          <p:nvSpPr>
            <p:cNvPr id="40" name="AutoShape 3">
              <a:extLst>
                <a:ext uri="{FF2B5EF4-FFF2-40B4-BE49-F238E27FC236}">
                  <a16:creationId xmlns:a16="http://schemas.microsoft.com/office/drawing/2014/main" id="{86064A99-81B2-498F-A37B-5C067E3A78F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1AE5633-8CEF-4CB9-A5E6-A5D609418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9" cy="193"/>
            </a:xfrm>
            <a:custGeom>
              <a:avLst/>
              <a:gdLst>
                <a:gd name="T0" fmla="*/ 199 w 199"/>
                <a:gd name="T1" fmla="*/ 193 h 193"/>
                <a:gd name="T2" fmla="*/ 99 w 199"/>
                <a:gd name="T3" fmla="*/ 0 h 193"/>
                <a:gd name="T4" fmla="*/ 0 w 199"/>
                <a:gd name="T5" fmla="*/ 193 h 193"/>
                <a:gd name="T6" fmla="*/ 20 w 199"/>
                <a:gd name="T7" fmla="*/ 193 h 193"/>
                <a:gd name="T8" fmla="*/ 99 w 199"/>
                <a:gd name="T9" fmla="*/ 40 h 193"/>
                <a:gd name="T10" fmla="*/ 177 w 199"/>
                <a:gd name="T11" fmla="*/ 193 h 193"/>
                <a:gd name="T12" fmla="*/ 199 w 199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193">
                  <a:moveTo>
                    <a:pt x="199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9" y="193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97F57614-DF7E-4C2A-BF89-4BA6E938D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6" cy="187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679F42C-5B71-4268-B341-BA1512F18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7 w 81"/>
                <a:gd name="T3" fmla="*/ 28 h 136"/>
                <a:gd name="T4" fmla="*/ 51 w 81"/>
                <a:gd name="T5" fmla="*/ 68 h 136"/>
                <a:gd name="T6" fmla="*/ 7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0 w 81"/>
                <a:gd name="T13" fmla="*/ 136 h 136"/>
                <a:gd name="T14" fmla="*/ 81 w 81"/>
                <a:gd name="T15" fmla="*/ 68 h 136"/>
                <a:gd name="T16" fmla="*/ 9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33" y="28"/>
                    <a:pt x="51" y="46"/>
                    <a:pt x="51" y="68"/>
                  </a:cubicBezTo>
                  <a:cubicBezTo>
                    <a:pt x="51" y="90"/>
                    <a:pt x="33" y="108"/>
                    <a:pt x="7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0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1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BF017FE3-2C6B-422F-8019-A420F8E62F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2" cy="78"/>
            </a:xfrm>
            <a:custGeom>
              <a:avLst/>
              <a:gdLst>
                <a:gd name="T0" fmla="*/ 0 w 52"/>
                <a:gd name="T1" fmla="*/ 0 h 78"/>
                <a:gd name="T2" fmla="*/ 8 w 52"/>
                <a:gd name="T3" fmla="*/ 0 h 78"/>
                <a:gd name="T4" fmla="*/ 8 w 52"/>
                <a:gd name="T5" fmla="*/ 70 h 78"/>
                <a:gd name="T6" fmla="*/ 52 w 52"/>
                <a:gd name="T7" fmla="*/ 70 h 78"/>
                <a:gd name="T8" fmla="*/ 52 w 52"/>
                <a:gd name="T9" fmla="*/ 78 h 78"/>
                <a:gd name="T10" fmla="*/ 0 w 52"/>
                <a:gd name="T11" fmla="*/ 78 h 78"/>
                <a:gd name="T12" fmla="*/ 0 w 52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2" y="70"/>
                  </a:lnTo>
                  <a:lnTo>
                    <a:pt x="52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992EF695-243E-4094-B79E-327FA8CF2B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8" y="666"/>
              <a:ext cx="57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2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3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1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7" y="43"/>
                    <a:pt x="14" y="42"/>
                    <a:pt x="10" y="40"/>
                  </a:cubicBezTo>
                  <a:cubicBezTo>
                    <a:pt x="7" y="38"/>
                    <a:pt x="4" y="36"/>
                    <a:pt x="2" y="33"/>
                  </a:cubicBezTo>
                  <a:cubicBezTo>
                    <a:pt x="0" y="29"/>
                    <a:pt x="0" y="26"/>
                    <a:pt x="0" y="21"/>
                  </a:cubicBezTo>
                  <a:cubicBezTo>
                    <a:pt x="0" y="17"/>
                    <a:pt x="0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4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CB84B4F6-51C9-4EF1-9BBC-04C11C85E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4 w 59"/>
                <a:gd name="T3" fmla="*/ 59 h 59"/>
                <a:gd name="T4" fmla="*/ 26 w 59"/>
                <a:gd name="T5" fmla="*/ 59 h 59"/>
                <a:gd name="T6" fmla="*/ 0 w 59"/>
                <a:gd name="T7" fmla="*/ 0 h 59"/>
                <a:gd name="T8" fmla="*/ 8 w 59"/>
                <a:gd name="T9" fmla="*/ 0 h 59"/>
                <a:gd name="T10" fmla="*/ 30 w 59"/>
                <a:gd name="T11" fmla="*/ 50 h 59"/>
                <a:gd name="T12" fmla="*/ 52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4" y="59"/>
                  </a:lnTo>
                  <a:lnTo>
                    <a:pt x="26" y="59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50"/>
                  </a:lnTo>
                  <a:lnTo>
                    <a:pt x="52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54998CDB-A34B-41B1-BD5A-C3646F374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8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0 w 39"/>
                <a:gd name="T13" fmla="*/ 5 h 43"/>
                <a:gd name="T14" fmla="*/ 9 w 39"/>
                <a:gd name="T15" fmla="*/ 9 h 43"/>
                <a:gd name="T16" fmla="*/ 5 w 39"/>
                <a:gd name="T17" fmla="*/ 20 h 43"/>
                <a:gd name="T18" fmla="*/ 5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5 w 39"/>
                <a:gd name="T25" fmla="*/ 0 h 43"/>
                <a:gd name="T26" fmla="*/ 5 w 39"/>
                <a:gd name="T27" fmla="*/ 8 h 43"/>
                <a:gd name="T28" fmla="*/ 12 w 39"/>
                <a:gd name="T29" fmla="*/ 2 h 43"/>
                <a:gd name="T30" fmla="*/ 21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7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9" y="9"/>
                  </a:cubicBezTo>
                  <a:cubicBezTo>
                    <a:pt x="7" y="12"/>
                    <a:pt x="5" y="16"/>
                    <a:pt x="5" y="20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6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6C98376B-0563-46F1-A3B0-E7FDD930A3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4854E6D1-6741-4436-AA87-00F40D64DA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698B7C47-647A-40ED-A80F-81E9D60853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8" cy="59"/>
            </a:xfrm>
            <a:custGeom>
              <a:avLst/>
              <a:gdLst>
                <a:gd name="T0" fmla="*/ 7 w 35"/>
                <a:gd name="T1" fmla="*/ 42 h 43"/>
                <a:gd name="T2" fmla="*/ 0 w 35"/>
                <a:gd name="T3" fmla="*/ 38 h 43"/>
                <a:gd name="T4" fmla="*/ 3 w 35"/>
                <a:gd name="T5" fmla="*/ 33 h 43"/>
                <a:gd name="T6" fmla="*/ 9 w 35"/>
                <a:gd name="T7" fmla="*/ 37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8 w 35"/>
                <a:gd name="T15" fmla="*/ 27 h 43"/>
                <a:gd name="T16" fmla="*/ 24 w 35"/>
                <a:gd name="T17" fmla="*/ 25 h 43"/>
                <a:gd name="T18" fmla="*/ 17 w 35"/>
                <a:gd name="T19" fmla="*/ 24 h 43"/>
                <a:gd name="T20" fmla="*/ 9 w 35"/>
                <a:gd name="T21" fmla="*/ 22 h 43"/>
                <a:gd name="T22" fmla="*/ 4 w 35"/>
                <a:gd name="T23" fmla="*/ 19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7 w 35"/>
                <a:gd name="T31" fmla="*/ 1 h 43"/>
                <a:gd name="T32" fmla="*/ 33 w 35"/>
                <a:gd name="T33" fmla="*/ 4 h 43"/>
                <a:gd name="T34" fmla="*/ 31 w 35"/>
                <a:gd name="T35" fmla="*/ 9 h 43"/>
                <a:gd name="T36" fmla="*/ 18 w 35"/>
                <a:gd name="T37" fmla="*/ 5 h 43"/>
                <a:gd name="T38" fmla="*/ 10 w 35"/>
                <a:gd name="T39" fmla="*/ 7 h 43"/>
                <a:gd name="T40" fmla="*/ 7 w 35"/>
                <a:gd name="T41" fmla="*/ 12 h 43"/>
                <a:gd name="T42" fmla="*/ 9 w 35"/>
                <a:gd name="T43" fmla="*/ 16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3 w 35"/>
                <a:gd name="T51" fmla="*/ 25 h 43"/>
                <a:gd name="T52" fmla="*/ 35 w 35"/>
                <a:gd name="T53" fmla="*/ 31 h 43"/>
                <a:gd name="T54" fmla="*/ 30 w 35"/>
                <a:gd name="T55" fmla="*/ 40 h 43"/>
                <a:gd name="T56" fmla="*/ 17 w 35"/>
                <a:gd name="T57" fmla="*/ 43 h 43"/>
                <a:gd name="T58" fmla="*/ 7 w 35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7" y="42"/>
                  </a:moveTo>
                  <a:cubicBezTo>
                    <a:pt x="4" y="41"/>
                    <a:pt x="2" y="39"/>
                    <a:pt x="0" y="38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5"/>
                    <a:pt x="7" y="36"/>
                    <a:pt x="9" y="37"/>
                  </a:cubicBezTo>
                  <a:cubicBezTo>
                    <a:pt x="12" y="38"/>
                    <a:pt x="15" y="38"/>
                    <a:pt x="18" y="38"/>
                  </a:cubicBezTo>
                  <a:cubicBezTo>
                    <a:pt x="22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9" y="28"/>
                    <a:pt x="28" y="27"/>
                  </a:cubicBezTo>
                  <a:cubicBezTo>
                    <a:pt x="26" y="27"/>
                    <a:pt x="25" y="26"/>
                    <a:pt x="24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4" y="19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2"/>
                    <a:pt x="32" y="3"/>
                    <a:pt x="33" y="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8" y="15"/>
                    <a:pt x="9" y="16"/>
                  </a:cubicBezTo>
                  <a:cubicBezTo>
                    <a:pt x="10" y="17"/>
                    <a:pt x="11" y="17"/>
                    <a:pt x="13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3" y="20"/>
                    <a:pt x="25" y="21"/>
                    <a:pt x="27" y="21"/>
                  </a:cubicBezTo>
                  <a:cubicBezTo>
                    <a:pt x="29" y="22"/>
                    <a:pt x="31" y="23"/>
                    <a:pt x="33" y="25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5"/>
                    <a:pt x="33" y="38"/>
                    <a:pt x="30" y="40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1" y="43"/>
                    <a:pt x="7" y="42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B425DF3A-7C18-4F13-BA33-58E4B325D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7" y="666"/>
              <a:ext cx="94" cy="59"/>
            </a:xfrm>
            <a:custGeom>
              <a:avLst/>
              <a:gdLst>
                <a:gd name="T0" fmla="*/ 65 w 69"/>
                <a:gd name="T1" fmla="*/ 5 h 43"/>
                <a:gd name="T2" fmla="*/ 69 w 69"/>
                <a:gd name="T3" fmla="*/ 18 h 43"/>
                <a:gd name="T4" fmla="*/ 69 w 69"/>
                <a:gd name="T5" fmla="*/ 43 h 43"/>
                <a:gd name="T6" fmla="*/ 64 w 69"/>
                <a:gd name="T7" fmla="*/ 43 h 43"/>
                <a:gd name="T8" fmla="*/ 64 w 69"/>
                <a:gd name="T9" fmla="*/ 19 h 43"/>
                <a:gd name="T10" fmla="*/ 60 w 69"/>
                <a:gd name="T11" fmla="*/ 9 h 43"/>
                <a:gd name="T12" fmla="*/ 51 w 69"/>
                <a:gd name="T13" fmla="*/ 5 h 43"/>
                <a:gd name="T14" fmla="*/ 41 w 69"/>
                <a:gd name="T15" fmla="*/ 9 h 43"/>
                <a:gd name="T16" fmla="*/ 37 w 69"/>
                <a:gd name="T17" fmla="*/ 20 h 43"/>
                <a:gd name="T18" fmla="*/ 37 w 69"/>
                <a:gd name="T19" fmla="*/ 43 h 43"/>
                <a:gd name="T20" fmla="*/ 32 w 69"/>
                <a:gd name="T21" fmla="*/ 43 h 43"/>
                <a:gd name="T22" fmla="*/ 32 w 69"/>
                <a:gd name="T23" fmla="*/ 19 h 43"/>
                <a:gd name="T24" fmla="*/ 28 w 69"/>
                <a:gd name="T25" fmla="*/ 9 h 43"/>
                <a:gd name="T26" fmla="*/ 19 w 69"/>
                <a:gd name="T27" fmla="*/ 5 h 43"/>
                <a:gd name="T28" fmla="*/ 9 w 69"/>
                <a:gd name="T29" fmla="*/ 9 h 43"/>
                <a:gd name="T30" fmla="*/ 5 w 69"/>
                <a:gd name="T31" fmla="*/ 20 h 43"/>
                <a:gd name="T32" fmla="*/ 5 w 69"/>
                <a:gd name="T33" fmla="*/ 43 h 43"/>
                <a:gd name="T34" fmla="*/ 0 w 69"/>
                <a:gd name="T35" fmla="*/ 43 h 43"/>
                <a:gd name="T36" fmla="*/ 0 w 69"/>
                <a:gd name="T37" fmla="*/ 0 h 43"/>
                <a:gd name="T38" fmla="*/ 5 w 69"/>
                <a:gd name="T39" fmla="*/ 0 h 43"/>
                <a:gd name="T40" fmla="*/ 5 w 69"/>
                <a:gd name="T41" fmla="*/ 8 h 43"/>
                <a:gd name="T42" fmla="*/ 11 w 69"/>
                <a:gd name="T43" fmla="*/ 2 h 43"/>
                <a:gd name="T44" fmla="*/ 20 w 69"/>
                <a:gd name="T45" fmla="*/ 0 h 43"/>
                <a:gd name="T46" fmla="*/ 30 w 69"/>
                <a:gd name="T47" fmla="*/ 2 h 43"/>
                <a:gd name="T48" fmla="*/ 36 w 69"/>
                <a:gd name="T49" fmla="*/ 9 h 43"/>
                <a:gd name="T50" fmla="*/ 42 w 69"/>
                <a:gd name="T51" fmla="*/ 2 h 43"/>
                <a:gd name="T52" fmla="*/ 52 w 69"/>
                <a:gd name="T53" fmla="*/ 0 h 43"/>
                <a:gd name="T54" fmla="*/ 65 w 69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" h="43">
                  <a:moveTo>
                    <a:pt x="65" y="5"/>
                  </a:moveTo>
                  <a:cubicBezTo>
                    <a:pt x="68" y="8"/>
                    <a:pt x="69" y="12"/>
                    <a:pt x="69" y="18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0" y="9"/>
                  </a:cubicBezTo>
                  <a:cubicBezTo>
                    <a:pt x="58" y="6"/>
                    <a:pt x="55" y="5"/>
                    <a:pt x="51" y="5"/>
                  </a:cubicBezTo>
                  <a:cubicBezTo>
                    <a:pt x="47" y="5"/>
                    <a:pt x="44" y="7"/>
                    <a:pt x="41" y="9"/>
                  </a:cubicBezTo>
                  <a:cubicBezTo>
                    <a:pt x="39" y="12"/>
                    <a:pt x="37" y="16"/>
                    <a:pt x="37" y="2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8" y="9"/>
                  </a:cubicBezTo>
                  <a:cubicBezTo>
                    <a:pt x="26" y="6"/>
                    <a:pt x="23" y="5"/>
                    <a:pt x="19" y="5"/>
                  </a:cubicBezTo>
                  <a:cubicBezTo>
                    <a:pt x="15" y="5"/>
                    <a:pt x="12" y="7"/>
                    <a:pt x="9" y="9"/>
                  </a:cubicBezTo>
                  <a:cubicBezTo>
                    <a:pt x="6" y="12"/>
                    <a:pt x="5" y="16"/>
                    <a:pt x="5" y="20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5"/>
                    <a:pt x="9" y="4"/>
                    <a:pt x="11" y="2"/>
                  </a:cubicBezTo>
                  <a:cubicBezTo>
                    <a:pt x="14" y="1"/>
                    <a:pt x="17" y="0"/>
                    <a:pt x="20" y="0"/>
                  </a:cubicBezTo>
                  <a:cubicBezTo>
                    <a:pt x="24" y="0"/>
                    <a:pt x="27" y="1"/>
                    <a:pt x="30" y="2"/>
                  </a:cubicBezTo>
                  <a:cubicBezTo>
                    <a:pt x="32" y="4"/>
                    <a:pt x="34" y="6"/>
                    <a:pt x="36" y="9"/>
                  </a:cubicBezTo>
                  <a:cubicBezTo>
                    <a:pt x="37" y="6"/>
                    <a:pt x="39" y="4"/>
                    <a:pt x="42" y="2"/>
                  </a:cubicBezTo>
                  <a:cubicBezTo>
                    <a:pt x="45" y="1"/>
                    <a:pt x="49" y="0"/>
                    <a:pt x="52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EFA99813-04E5-49A3-96EF-1E2ABD1F91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6" y="642"/>
              <a:ext cx="11" cy="83"/>
            </a:xfrm>
            <a:custGeom>
              <a:avLst/>
              <a:gdLst>
                <a:gd name="T0" fmla="*/ 1 w 8"/>
                <a:gd name="T1" fmla="*/ 7 h 60"/>
                <a:gd name="T2" fmla="*/ 0 w 8"/>
                <a:gd name="T3" fmla="*/ 4 h 60"/>
                <a:gd name="T4" fmla="*/ 1 w 8"/>
                <a:gd name="T5" fmla="*/ 1 h 60"/>
                <a:gd name="T6" fmla="*/ 4 w 8"/>
                <a:gd name="T7" fmla="*/ 0 h 60"/>
                <a:gd name="T8" fmla="*/ 7 w 8"/>
                <a:gd name="T9" fmla="*/ 1 h 60"/>
                <a:gd name="T10" fmla="*/ 8 w 8"/>
                <a:gd name="T11" fmla="*/ 4 h 60"/>
                <a:gd name="T12" fmla="*/ 7 w 8"/>
                <a:gd name="T13" fmla="*/ 7 h 60"/>
                <a:gd name="T14" fmla="*/ 4 w 8"/>
                <a:gd name="T15" fmla="*/ 8 h 60"/>
                <a:gd name="T16" fmla="*/ 1 w 8"/>
                <a:gd name="T17" fmla="*/ 7 h 60"/>
                <a:gd name="T18" fmla="*/ 1 w 8"/>
                <a:gd name="T19" fmla="*/ 17 h 60"/>
                <a:gd name="T20" fmla="*/ 7 w 8"/>
                <a:gd name="T21" fmla="*/ 17 h 60"/>
                <a:gd name="T22" fmla="*/ 7 w 8"/>
                <a:gd name="T23" fmla="*/ 60 h 60"/>
                <a:gd name="T24" fmla="*/ 1 w 8"/>
                <a:gd name="T25" fmla="*/ 60 h 60"/>
                <a:gd name="T26" fmla="*/ 1 w 8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0">
                  <a:moveTo>
                    <a:pt x="1" y="7"/>
                  </a:move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1" y="7"/>
                  </a:cubicBezTo>
                  <a:close/>
                  <a:moveTo>
                    <a:pt x="1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1" y="60"/>
                    <a:pt x="1" y="60"/>
                    <a:pt x="1" y="60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9B0F35D1-5700-4362-9AEC-2DDC235B08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6" y="642"/>
              <a:ext cx="58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2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2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E7A0BC27-05BE-45C1-A046-0943106E7C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8 w 43"/>
                <a:gd name="T27" fmla="*/ 25 h 60"/>
                <a:gd name="T28" fmla="*/ 38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6 w 43"/>
                <a:gd name="T35" fmla="*/ 47 h 60"/>
                <a:gd name="T36" fmla="*/ 38 w 43"/>
                <a:gd name="T37" fmla="*/ 38 h 60"/>
                <a:gd name="T38" fmla="*/ 36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8" y="25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6" y="47"/>
                  </a:cubicBezTo>
                  <a:cubicBezTo>
                    <a:pt x="37" y="45"/>
                    <a:pt x="38" y="42"/>
                    <a:pt x="38" y="38"/>
                  </a:cubicBezTo>
                  <a:cubicBezTo>
                    <a:pt x="38" y="35"/>
                    <a:pt x="37" y="32"/>
                    <a:pt x="36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8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10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10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8" y="54"/>
                    <a:pt x="30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AAE3ECB-8949-4292-9FB5-F0376D5A8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2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7C537043-C0DA-4A02-BAFF-C95EBB5BD3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8" cy="83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669E0445-EAFB-41D6-83DE-3B6E72AB82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1" y="691"/>
              <a:ext cx="29" cy="7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A7DADFD3-B5AC-4AA0-98B6-DD9926699D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8" cy="60"/>
            </a:xfrm>
            <a:custGeom>
              <a:avLst/>
              <a:gdLst>
                <a:gd name="T0" fmla="*/ 7 w 35"/>
                <a:gd name="T1" fmla="*/ 41 h 43"/>
                <a:gd name="T2" fmla="*/ 0 w 35"/>
                <a:gd name="T3" fmla="*/ 37 h 43"/>
                <a:gd name="T4" fmla="*/ 3 w 35"/>
                <a:gd name="T5" fmla="*/ 33 h 43"/>
                <a:gd name="T6" fmla="*/ 9 w 35"/>
                <a:gd name="T7" fmla="*/ 36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7 w 35"/>
                <a:gd name="T15" fmla="*/ 27 h 43"/>
                <a:gd name="T16" fmla="*/ 24 w 35"/>
                <a:gd name="T17" fmla="*/ 25 h 43"/>
                <a:gd name="T18" fmla="*/ 17 w 35"/>
                <a:gd name="T19" fmla="*/ 24 h 43"/>
                <a:gd name="T20" fmla="*/ 9 w 35"/>
                <a:gd name="T21" fmla="*/ 22 h 43"/>
                <a:gd name="T22" fmla="*/ 4 w 35"/>
                <a:gd name="T23" fmla="*/ 18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6 w 35"/>
                <a:gd name="T31" fmla="*/ 1 h 43"/>
                <a:gd name="T32" fmla="*/ 33 w 35"/>
                <a:gd name="T33" fmla="*/ 4 h 43"/>
                <a:gd name="T34" fmla="*/ 31 w 35"/>
                <a:gd name="T35" fmla="*/ 8 h 43"/>
                <a:gd name="T36" fmla="*/ 18 w 35"/>
                <a:gd name="T37" fmla="*/ 5 h 43"/>
                <a:gd name="T38" fmla="*/ 10 w 35"/>
                <a:gd name="T39" fmla="*/ 6 h 43"/>
                <a:gd name="T40" fmla="*/ 7 w 35"/>
                <a:gd name="T41" fmla="*/ 12 h 43"/>
                <a:gd name="T42" fmla="*/ 9 w 35"/>
                <a:gd name="T43" fmla="*/ 15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2 w 35"/>
                <a:gd name="T51" fmla="*/ 24 h 43"/>
                <a:gd name="T52" fmla="*/ 35 w 35"/>
                <a:gd name="T53" fmla="*/ 31 h 43"/>
                <a:gd name="T54" fmla="*/ 30 w 35"/>
                <a:gd name="T55" fmla="*/ 39 h 43"/>
                <a:gd name="T56" fmla="*/ 17 w 35"/>
                <a:gd name="T57" fmla="*/ 43 h 43"/>
                <a:gd name="T58" fmla="*/ 7 w 35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4"/>
                    <a:pt x="7" y="35"/>
                    <a:pt x="9" y="36"/>
                  </a:cubicBezTo>
                  <a:cubicBezTo>
                    <a:pt x="12" y="37"/>
                    <a:pt x="15" y="38"/>
                    <a:pt x="18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4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3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4"/>
                    <a:pt x="33" y="37"/>
                    <a:pt x="30" y="39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BA14BB55-FE7E-40AF-92F1-8D81C8638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3" y="38"/>
                  </a:cubicBezTo>
                  <a:cubicBezTo>
                    <a:pt x="25" y="38"/>
                    <a:pt x="28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Rectangle 24">
              <a:extLst>
                <a:ext uri="{FF2B5EF4-FFF2-40B4-BE49-F238E27FC236}">
                  <a16:creationId xmlns:a16="http://schemas.microsoft.com/office/drawing/2014/main" id="{E143956E-0905-483A-9E70-0BA9651893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040BB8D5-11C0-45A1-8615-581CFFD393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8" cy="60"/>
            </a:xfrm>
            <a:custGeom>
              <a:avLst/>
              <a:gdLst>
                <a:gd name="T0" fmla="*/ 8 w 35"/>
                <a:gd name="T1" fmla="*/ 41 h 43"/>
                <a:gd name="T2" fmla="*/ 0 w 35"/>
                <a:gd name="T3" fmla="*/ 37 h 43"/>
                <a:gd name="T4" fmla="*/ 3 w 35"/>
                <a:gd name="T5" fmla="*/ 33 h 43"/>
                <a:gd name="T6" fmla="*/ 9 w 35"/>
                <a:gd name="T7" fmla="*/ 36 h 43"/>
                <a:gd name="T8" fmla="*/ 18 w 35"/>
                <a:gd name="T9" fmla="*/ 38 h 43"/>
                <a:gd name="T10" fmla="*/ 26 w 35"/>
                <a:gd name="T11" fmla="*/ 36 h 43"/>
                <a:gd name="T12" fmla="*/ 29 w 35"/>
                <a:gd name="T13" fmla="*/ 31 h 43"/>
                <a:gd name="T14" fmla="*/ 28 w 35"/>
                <a:gd name="T15" fmla="*/ 27 h 43"/>
                <a:gd name="T16" fmla="*/ 24 w 35"/>
                <a:gd name="T17" fmla="*/ 25 h 43"/>
                <a:gd name="T18" fmla="*/ 18 w 35"/>
                <a:gd name="T19" fmla="*/ 24 h 43"/>
                <a:gd name="T20" fmla="*/ 9 w 35"/>
                <a:gd name="T21" fmla="*/ 22 h 43"/>
                <a:gd name="T22" fmla="*/ 4 w 35"/>
                <a:gd name="T23" fmla="*/ 18 h 43"/>
                <a:gd name="T24" fmla="*/ 2 w 35"/>
                <a:gd name="T25" fmla="*/ 12 h 43"/>
                <a:gd name="T26" fmla="*/ 6 w 35"/>
                <a:gd name="T27" fmla="*/ 3 h 43"/>
                <a:gd name="T28" fmla="*/ 18 w 35"/>
                <a:gd name="T29" fmla="*/ 0 h 43"/>
                <a:gd name="T30" fmla="*/ 27 w 35"/>
                <a:gd name="T31" fmla="*/ 1 h 43"/>
                <a:gd name="T32" fmla="*/ 33 w 35"/>
                <a:gd name="T33" fmla="*/ 4 h 43"/>
                <a:gd name="T34" fmla="*/ 31 w 35"/>
                <a:gd name="T35" fmla="*/ 8 h 43"/>
                <a:gd name="T36" fmla="*/ 18 w 35"/>
                <a:gd name="T37" fmla="*/ 5 h 43"/>
                <a:gd name="T38" fmla="*/ 10 w 35"/>
                <a:gd name="T39" fmla="*/ 6 h 43"/>
                <a:gd name="T40" fmla="*/ 7 w 35"/>
                <a:gd name="T41" fmla="*/ 12 h 43"/>
                <a:gd name="T42" fmla="*/ 9 w 35"/>
                <a:gd name="T43" fmla="*/ 15 h 43"/>
                <a:gd name="T44" fmla="*/ 13 w 35"/>
                <a:gd name="T45" fmla="*/ 18 h 43"/>
                <a:gd name="T46" fmla="*/ 19 w 35"/>
                <a:gd name="T47" fmla="*/ 19 h 43"/>
                <a:gd name="T48" fmla="*/ 27 w 35"/>
                <a:gd name="T49" fmla="*/ 21 h 43"/>
                <a:gd name="T50" fmla="*/ 33 w 35"/>
                <a:gd name="T51" fmla="*/ 24 h 43"/>
                <a:gd name="T52" fmla="*/ 35 w 35"/>
                <a:gd name="T53" fmla="*/ 31 h 43"/>
                <a:gd name="T54" fmla="*/ 30 w 35"/>
                <a:gd name="T55" fmla="*/ 39 h 43"/>
                <a:gd name="T56" fmla="*/ 17 w 35"/>
                <a:gd name="T57" fmla="*/ 43 h 43"/>
                <a:gd name="T58" fmla="*/ 8 w 35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3">
                  <a:moveTo>
                    <a:pt x="8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5" y="34"/>
                    <a:pt x="7" y="35"/>
                    <a:pt x="9" y="36"/>
                  </a:cubicBezTo>
                  <a:cubicBezTo>
                    <a:pt x="12" y="37"/>
                    <a:pt x="15" y="38"/>
                    <a:pt x="18" y="38"/>
                  </a:cubicBezTo>
                  <a:cubicBezTo>
                    <a:pt x="22" y="38"/>
                    <a:pt x="25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9" y="28"/>
                    <a:pt x="28" y="27"/>
                  </a:cubicBezTo>
                  <a:cubicBezTo>
                    <a:pt x="27" y="26"/>
                    <a:pt x="25" y="26"/>
                    <a:pt x="24" y="25"/>
                  </a:cubicBezTo>
                  <a:cubicBezTo>
                    <a:pt x="22" y="25"/>
                    <a:pt x="20" y="24"/>
                    <a:pt x="18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2" y="15"/>
                    <a:pt x="2" y="12"/>
                  </a:cubicBezTo>
                  <a:cubicBezTo>
                    <a:pt x="2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1"/>
                    <a:pt x="32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3" y="18"/>
                  </a:cubicBezTo>
                  <a:cubicBezTo>
                    <a:pt x="14" y="18"/>
                    <a:pt x="17" y="18"/>
                    <a:pt x="19" y="19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9" y="21"/>
                    <a:pt x="31" y="23"/>
                    <a:pt x="33" y="24"/>
                  </a:cubicBezTo>
                  <a:cubicBezTo>
                    <a:pt x="34" y="26"/>
                    <a:pt x="35" y="28"/>
                    <a:pt x="35" y="31"/>
                  </a:cubicBezTo>
                  <a:cubicBezTo>
                    <a:pt x="35" y="34"/>
                    <a:pt x="33" y="37"/>
                    <a:pt x="30" y="39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4" y="43"/>
                    <a:pt x="11" y="42"/>
                    <a:pt x="8" y="41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A8DA5DDD-E760-4E95-B3CE-1F2A6F57B3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760"/>
              <a:ext cx="53" cy="81"/>
            </a:xfrm>
            <a:custGeom>
              <a:avLst/>
              <a:gdLst>
                <a:gd name="T0" fmla="*/ 20 w 53"/>
                <a:gd name="T1" fmla="*/ 52 h 81"/>
                <a:gd name="T2" fmla="*/ 6 w 53"/>
                <a:gd name="T3" fmla="*/ 65 h 81"/>
                <a:gd name="T4" fmla="*/ 6 w 53"/>
                <a:gd name="T5" fmla="*/ 81 h 81"/>
                <a:gd name="T6" fmla="*/ 0 w 53"/>
                <a:gd name="T7" fmla="*/ 81 h 81"/>
                <a:gd name="T8" fmla="*/ 0 w 53"/>
                <a:gd name="T9" fmla="*/ 0 h 81"/>
                <a:gd name="T10" fmla="*/ 6 w 53"/>
                <a:gd name="T11" fmla="*/ 0 h 81"/>
                <a:gd name="T12" fmla="*/ 6 w 53"/>
                <a:gd name="T13" fmla="*/ 55 h 81"/>
                <a:gd name="T14" fmla="*/ 42 w 53"/>
                <a:gd name="T15" fmla="*/ 23 h 81"/>
                <a:gd name="T16" fmla="*/ 52 w 53"/>
                <a:gd name="T17" fmla="*/ 23 h 81"/>
                <a:gd name="T18" fmla="*/ 27 w 53"/>
                <a:gd name="T19" fmla="*/ 47 h 81"/>
                <a:gd name="T20" fmla="*/ 53 w 53"/>
                <a:gd name="T21" fmla="*/ 81 h 81"/>
                <a:gd name="T22" fmla="*/ 44 w 53"/>
                <a:gd name="T23" fmla="*/ 81 h 81"/>
                <a:gd name="T24" fmla="*/ 20 w 53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81">
                  <a:moveTo>
                    <a:pt x="20" y="52"/>
                  </a:moveTo>
                  <a:lnTo>
                    <a:pt x="6" y="65"/>
                  </a:lnTo>
                  <a:lnTo>
                    <a:pt x="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5"/>
                  </a:lnTo>
                  <a:lnTo>
                    <a:pt x="42" y="23"/>
                  </a:lnTo>
                  <a:lnTo>
                    <a:pt x="52" y="23"/>
                  </a:lnTo>
                  <a:lnTo>
                    <a:pt x="27" y="47"/>
                  </a:lnTo>
                  <a:lnTo>
                    <a:pt x="53" y="81"/>
                  </a:lnTo>
                  <a:lnTo>
                    <a:pt x="44" y="81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AC43A7F0-745C-4DB5-9D4B-F690405380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2" y="783"/>
              <a:ext cx="48" cy="60"/>
            </a:xfrm>
            <a:custGeom>
              <a:avLst/>
              <a:gdLst>
                <a:gd name="T0" fmla="*/ 31 w 35"/>
                <a:gd name="T1" fmla="*/ 4 h 43"/>
                <a:gd name="T2" fmla="*/ 35 w 35"/>
                <a:gd name="T3" fmla="*/ 16 h 43"/>
                <a:gd name="T4" fmla="*/ 35 w 35"/>
                <a:gd name="T5" fmla="*/ 42 h 43"/>
                <a:gd name="T6" fmla="*/ 30 w 35"/>
                <a:gd name="T7" fmla="*/ 42 h 43"/>
                <a:gd name="T8" fmla="*/ 30 w 35"/>
                <a:gd name="T9" fmla="*/ 36 h 43"/>
                <a:gd name="T10" fmla="*/ 24 w 35"/>
                <a:gd name="T11" fmla="*/ 41 h 43"/>
                <a:gd name="T12" fmla="*/ 15 w 35"/>
                <a:gd name="T13" fmla="*/ 43 h 43"/>
                <a:gd name="T14" fmla="*/ 4 w 35"/>
                <a:gd name="T15" fmla="*/ 39 h 43"/>
                <a:gd name="T16" fmla="*/ 0 w 35"/>
                <a:gd name="T17" fmla="*/ 30 h 43"/>
                <a:gd name="T18" fmla="*/ 4 w 35"/>
                <a:gd name="T19" fmla="*/ 22 h 43"/>
                <a:gd name="T20" fmla="*/ 16 w 35"/>
                <a:gd name="T21" fmla="*/ 18 h 43"/>
                <a:gd name="T22" fmla="*/ 30 w 35"/>
                <a:gd name="T23" fmla="*/ 18 h 43"/>
                <a:gd name="T24" fmla="*/ 30 w 35"/>
                <a:gd name="T25" fmla="*/ 16 h 43"/>
                <a:gd name="T26" fmla="*/ 27 w 35"/>
                <a:gd name="T27" fmla="*/ 7 h 43"/>
                <a:gd name="T28" fmla="*/ 18 w 35"/>
                <a:gd name="T29" fmla="*/ 5 h 43"/>
                <a:gd name="T30" fmla="*/ 10 w 35"/>
                <a:gd name="T31" fmla="*/ 6 h 43"/>
                <a:gd name="T32" fmla="*/ 4 w 35"/>
                <a:gd name="T33" fmla="*/ 10 h 43"/>
                <a:gd name="T34" fmla="*/ 1 w 35"/>
                <a:gd name="T35" fmla="*/ 5 h 43"/>
                <a:gd name="T36" fmla="*/ 9 w 35"/>
                <a:gd name="T37" fmla="*/ 1 h 43"/>
                <a:gd name="T38" fmla="*/ 18 w 35"/>
                <a:gd name="T39" fmla="*/ 0 h 43"/>
                <a:gd name="T40" fmla="*/ 31 w 35"/>
                <a:gd name="T41" fmla="*/ 4 h 43"/>
                <a:gd name="T42" fmla="*/ 24 w 35"/>
                <a:gd name="T43" fmla="*/ 36 h 43"/>
                <a:gd name="T44" fmla="*/ 30 w 35"/>
                <a:gd name="T45" fmla="*/ 30 h 43"/>
                <a:gd name="T46" fmla="*/ 30 w 35"/>
                <a:gd name="T47" fmla="*/ 23 h 43"/>
                <a:gd name="T48" fmla="*/ 16 w 35"/>
                <a:gd name="T49" fmla="*/ 23 h 43"/>
                <a:gd name="T50" fmla="*/ 5 w 35"/>
                <a:gd name="T51" fmla="*/ 30 h 43"/>
                <a:gd name="T52" fmla="*/ 8 w 35"/>
                <a:gd name="T53" fmla="*/ 36 h 43"/>
                <a:gd name="T54" fmla="*/ 16 w 35"/>
                <a:gd name="T55" fmla="*/ 38 h 43"/>
                <a:gd name="T56" fmla="*/ 24 w 35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3">
                  <a:moveTo>
                    <a:pt x="31" y="4"/>
                  </a:moveTo>
                  <a:cubicBezTo>
                    <a:pt x="34" y="7"/>
                    <a:pt x="35" y="11"/>
                    <a:pt x="35" y="16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4" y="41"/>
                  </a:cubicBezTo>
                  <a:cubicBezTo>
                    <a:pt x="22" y="42"/>
                    <a:pt x="19" y="43"/>
                    <a:pt x="15" y="43"/>
                  </a:cubicBezTo>
                  <a:cubicBezTo>
                    <a:pt x="11" y="43"/>
                    <a:pt x="7" y="42"/>
                    <a:pt x="4" y="39"/>
                  </a:cubicBezTo>
                  <a:cubicBezTo>
                    <a:pt x="1" y="37"/>
                    <a:pt x="0" y="34"/>
                    <a:pt x="0" y="30"/>
                  </a:cubicBezTo>
                  <a:cubicBezTo>
                    <a:pt x="0" y="27"/>
                    <a:pt x="1" y="24"/>
                    <a:pt x="4" y="22"/>
                  </a:cubicBezTo>
                  <a:cubicBezTo>
                    <a:pt x="6" y="19"/>
                    <a:pt x="10" y="18"/>
                    <a:pt x="16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4" y="6"/>
                    <a:pt x="21" y="5"/>
                    <a:pt x="18" y="5"/>
                  </a:cubicBezTo>
                  <a:cubicBezTo>
                    <a:pt x="15" y="5"/>
                    <a:pt x="12" y="5"/>
                    <a:pt x="10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4"/>
                    <a:pt x="6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4" y="36"/>
                  </a:moveTo>
                  <a:cubicBezTo>
                    <a:pt x="27" y="34"/>
                    <a:pt x="28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9" y="23"/>
                    <a:pt x="5" y="25"/>
                    <a:pt x="5" y="30"/>
                  </a:cubicBezTo>
                  <a:cubicBezTo>
                    <a:pt x="5" y="33"/>
                    <a:pt x="6" y="35"/>
                    <a:pt x="8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9" y="38"/>
                    <a:pt x="22" y="37"/>
                    <a:pt x="24" y="36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FFCA5B8A-BC27-4B40-9E3A-AEDE5C775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9" cy="83"/>
            </a:xfrm>
            <a:custGeom>
              <a:avLst/>
              <a:gdLst>
                <a:gd name="T0" fmla="*/ 33 w 43"/>
                <a:gd name="T1" fmla="*/ 19 h 60"/>
                <a:gd name="T2" fmla="*/ 40 w 43"/>
                <a:gd name="T3" fmla="*/ 27 h 60"/>
                <a:gd name="T4" fmla="*/ 43 w 43"/>
                <a:gd name="T5" fmla="*/ 38 h 60"/>
                <a:gd name="T6" fmla="*/ 40 w 43"/>
                <a:gd name="T7" fmla="*/ 49 h 60"/>
                <a:gd name="T8" fmla="*/ 33 w 43"/>
                <a:gd name="T9" fmla="*/ 57 h 60"/>
                <a:gd name="T10" fmla="*/ 22 w 43"/>
                <a:gd name="T11" fmla="*/ 60 h 60"/>
                <a:gd name="T12" fmla="*/ 12 w 43"/>
                <a:gd name="T13" fmla="*/ 57 h 60"/>
                <a:gd name="T14" fmla="*/ 5 w 43"/>
                <a:gd name="T15" fmla="*/ 51 h 60"/>
                <a:gd name="T16" fmla="*/ 5 w 43"/>
                <a:gd name="T17" fmla="*/ 59 h 60"/>
                <a:gd name="T18" fmla="*/ 0 w 43"/>
                <a:gd name="T19" fmla="*/ 59 h 60"/>
                <a:gd name="T20" fmla="*/ 0 w 43"/>
                <a:gd name="T21" fmla="*/ 0 h 60"/>
                <a:gd name="T22" fmla="*/ 6 w 43"/>
                <a:gd name="T23" fmla="*/ 0 h 60"/>
                <a:gd name="T24" fmla="*/ 6 w 43"/>
                <a:gd name="T25" fmla="*/ 25 h 60"/>
                <a:gd name="T26" fmla="*/ 13 w 43"/>
                <a:gd name="T27" fmla="*/ 19 h 60"/>
                <a:gd name="T28" fmla="*/ 22 w 43"/>
                <a:gd name="T29" fmla="*/ 17 h 60"/>
                <a:gd name="T30" fmla="*/ 33 w 43"/>
                <a:gd name="T31" fmla="*/ 19 h 60"/>
                <a:gd name="T32" fmla="*/ 29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29 h 60"/>
                <a:gd name="T40" fmla="*/ 29 w 43"/>
                <a:gd name="T41" fmla="*/ 24 h 60"/>
                <a:gd name="T42" fmla="*/ 21 w 43"/>
                <a:gd name="T43" fmla="*/ 22 h 60"/>
                <a:gd name="T44" fmla="*/ 13 w 43"/>
                <a:gd name="T45" fmla="*/ 24 h 60"/>
                <a:gd name="T46" fmla="*/ 8 w 43"/>
                <a:gd name="T47" fmla="*/ 29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1 w 43"/>
                <a:gd name="T55" fmla="*/ 55 h 60"/>
                <a:gd name="T56" fmla="*/ 29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33" y="19"/>
                  </a:moveTo>
                  <a:cubicBezTo>
                    <a:pt x="36" y="21"/>
                    <a:pt x="38" y="24"/>
                    <a:pt x="40" y="27"/>
                  </a:cubicBezTo>
                  <a:cubicBezTo>
                    <a:pt x="42" y="30"/>
                    <a:pt x="43" y="34"/>
                    <a:pt x="43" y="38"/>
                  </a:cubicBezTo>
                  <a:cubicBezTo>
                    <a:pt x="43" y="42"/>
                    <a:pt x="42" y="46"/>
                    <a:pt x="40" y="49"/>
                  </a:cubicBezTo>
                  <a:cubicBezTo>
                    <a:pt x="38" y="53"/>
                    <a:pt x="36" y="55"/>
                    <a:pt x="33" y="57"/>
                  </a:cubicBezTo>
                  <a:cubicBezTo>
                    <a:pt x="29" y="59"/>
                    <a:pt x="26" y="60"/>
                    <a:pt x="22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2"/>
                    <a:pt x="10" y="20"/>
                    <a:pt x="13" y="19"/>
                  </a:cubicBezTo>
                  <a:cubicBezTo>
                    <a:pt x="15" y="17"/>
                    <a:pt x="18" y="17"/>
                    <a:pt x="22" y="17"/>
                  </a:cubicBezTo>
                  <a:cubicBezTo>
                    <a:pt x="26" y="17"/>
                    <a:pt x="29" y="18"/>
                    <a:pt x="33" y="19"/>
                  </a:cubicBezTo>
                  <a:close/>
                  <a:moveTo>
                    <a:pt x="29" y="53"/>
                  </a:moveTo>
                  <a:cubicBezTo>
                    <a:pt x="32" y="51"/>
                    <a:pt x="34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4" y="27"/>
                    <a:pt x="32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6" y="22"/>
                    <a:pt x="13" y="24"/>
                  </a:cubicBezTo>
                  <a:cubicBezTo>
                    <a:pt x="11" y="25"/>
                    <a:pt x="9" y="27"/>
                    <a:pt x="8" y="29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1"/>
                    <a:pt x="6" y="44"/>
                    <a:pt x="8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6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F7CD2E4C-D955-4FC3-B4DE-EFF80F6601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8" cy="60"/>
            </a:xfrm>
            <a:custGeom>
              <a:avLst/>
              <a:gdLst>
                <a:gd name="T0" fmla="*/ 42 w 42"/>
                <a:gd name="T1" fmla="*/ 23 h 43"/>
                <a:gd name="T2" fmla="*/ 6 w 42"/>
                <a:gd name="T3" fmla="*/ 23 h 43"/>
                <a:gd name="T4" fmla="*/ 11 w 42"/>
                <a:gd name="T5" fmla="*/ 34 h 43"/>
                <a:gd name="T6" fmla="*/ 23 w 42"/>
                <a:gd name="T7" fmla="*/ 38 h 43"/>
                <a:gd name="T8" fmla="*/ 30 w 42"/>
                <a:gd name="T9" fmla="*/ 36 h 43"/>
                <a:gd name="T10" fmla="*/ 36 w 42"/>
                <a:gd name="T11" fmla="*/ 32 h 43"/>
                <a:gd name="T12" fmla="*/ 39 w 42"/>
                <a:gd name="T13" fmla="*/ 36 h 43"/>
                <a:gd name="T14" fmla="*/ 32 w 42"/>
                <a:gd name="T15" fmla="*/ 41 h 43"/>
                <a:gd name="T16" fmla="*/ 23 w 42"/>
                <a:gd name="T17" fmla="*/ 43 h 43"/>
                <a:gd name="T18" fmla="*/ 11 w 42"/>
                <a:gd name="T19" fmla="*/ 40 h 43"/>
                <a:gd name="T20" fmla="*/ 3 w 42"/>
                <a:gd name="T21" fmla="*/ 32 h 43"/>
                <a:gd name="T22" fmla="*/ 0 w 42"/>
                <a:gd name="T23" fmla="*/ 21 h 43"/>
                <a:gd name="T24" fmla="*/ 3 w 42"/>
                <a:gd name="T25" fmla="*/ 10 h 43"/>
                <a:gd name="T26" fmla="*/ 11 w 42"/>
                <a:gd name="T27" fmla="*/ 2 h 43"/>
                <a:gd name="T28" fmla="*/ 21 w 42"/>
                <a:gd name="T29" fmla="*/ 0 h 43"/>
                <a:gd name="T30" fmla="*/ 32 w 42"/>
                <a:gd name="T31" fmla="*/ 2 h 43"/>
                <a:gd name="T32" fmla="*/ 39 w 42"/>
                <a:gd name="T33" fmla="*/ 10 h 43"/>
                <a:gd name="T34" fmla="*/ 42 w 42"/>
                <a:gd name="T35" fmla="*/ 21 h 43"/>
                <a:gd name="T36" fmla="*/ 42 w 42"/>
                <a:gd name="T37" fmla="*/ 23 h 43"/>
                <a:gd name="T38" fmla="*/ 11 w 42"/>
                <a:gd name="T39" fmla="*/ 8 h 43"/>
                <a:gd name="T40" fmla="*/ 6 w 42"/>
                <a:gd name="T41" fmla="*/ 19 h 43"/>
                <a:gd name="T42" fmla="*/ 36 w 42"/>
                <a:gd name="T43" fmla="*/ 19 h 43"/>
                <a:gd name="T44" fmla="*/ 31 w 42"/>
                <a:gd name="T45" fmla="*/ 8 h 43"/>
                <a:gd name="T46" fmla="*/ 21 w 42"/>
                <a:gd name="T47" fmla="*/ 5 h 43"/>
                <a:gd name="T48" fmla="*/ 11 w 42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3">
                  <a:moveTo>
                    <a:pt x="42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7"/>
                    <a:pt x="8" y="31"/>
                    <a:pt x="11" y="34"/>
                  </a:cubicBezTo>
                  <a:cubicBezTo>
                    <a:pt x="14" y="36"/>
                    <a:pt x="18" y="38"/>
                    <a:pt x="23" y="38"/>
                  </a:cubicBezTo>
                  <a:cubicBezTo>
                    <a:pt x="25" y="38"/>
                    <a:pt x="28" y="37"/>
                    <a:pt x="30" y="36"/>
                  </a:cubicBezTo>
                  <a:cubicBezTo>
                    <a:pt x="32" y="35"/>
                    <a:pt x="34" y="34"/>
                    <a:pt x="36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5" y="40"/>
                    <a:pt x="32" y="41"/>
                  </a:cubicBezTo>
                  <a:cubicBezTo>
                    <a:pt x="29" y="42"/>
                    <a:pt x="26" y="43"/>
                    <a:pt x="23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8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1" y="2"/>
                  </a:cubicBezTo>
                  <a:cubicBezTo>
                    <a:pt x="14" y="1"/>
                    <a:pt x="17" y="0"/>
                    <a:pt x="21" y="0"/>
                  </a:cubicBezTo>
                  <a:cubicBezTo>
                    <a:pt x="25" y="0"/>
                    <a:pt x="29" y="1"/>
                    <a:pt x="32" y="2"/>
                  </a:cubicBezTo>
                  <a:cubicBezTo>
                    <a:pt x="35" y="4"/>
                    <a:pt x="37" y="7"/>
                    <a:pt x="39" y="10"/>
                  </a:cubicBezTo>
                  <a:cubicBezTo>
                    <a:pt x="41" y="13"/>
                    <a:pt x="42" y="17"/>
                    <a:pt x="42" y="21"/>
                  </a:cubicBezTo>
                  <a:lnTo>
                    <a:pt x="42" y="23"/>
                  </a:lnTo>
                  <a:close/>
                  <a:moveTo>
                    <a:pt x="11" y="8"/>
                  </a:moveTo>
                  <a:cubicBezTo>
                    <a:pt x="8" y="11"/>
                    <a:pt x="7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4"/>
                    <a:pt x="34" y="11"/>
                    <a:pt x="31" y="8"/>
                  </a:cubicBezTo>
                  <a:cubicBezTo>
                    <a:pt x="29" y="6"/>
                    <a:pt x="25" y="5"/>
                    <a:pt x="21" y="5"/>
                  </a:cubicBezTo>
                  <a:cubicBezTo>
                    <a:pt x="17" y="5"/>
                    <a:pt x="14" y="6"/>
                    <a:pt x="11" y="8"/>
                  </a:cubicBez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7BB0C85D-67CE-4A72-8259-559913F35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9" cy="72"/>
            </a:xfrm>
            <a:custGeom>
              <a:avLst/>
              <a:gdLst>
                <a:gd name="T0" fmla="*/ 29 w 29"/>
                <a:gd name="T1" fmla="*/ 49 h 52"/>
                <a:gd name="T2" fmla="*/ 25 w 29"/>
                <a:gd name="T3" fmla="*/ 51 h 52"/>
                <a:gd name="T4" fmla="*/ 20 w 29"/>
                <a:gd name="T5" fmla="*/ 52 h 52"/>
                <a:gd name="T6" fmla="*/ 11 w 29"/>
                <a:gd name="T7" fmla="*/ 48 h 52"/>
                <a:gd name="T8" fmla="*/ 8 w 29"/>
                <a:gd name="T9" fmla="*/ 39 h 52"/>
                <a:gd name="T10" fmla="*/ 8 w 29"/>
                <a:gd name="T11" fmla="*/ 14 h 52"/>
                <a:gd name="T12" fmla="*/ 0 w 29"/>
                <a:gd name="T13" fmla="*/ 14 h 52"/>
                <a:gd name="T14" fmla="*/ 0 w 29"/>
                <a:gd name="T15" fmla="*/ 9 h 52"/>
                <a:gd name="T16" fmla="*/ 8 w 29"/>
                <a:gd name="T17" fmla="*/ 9 h 52"/>
                <a:gd name="T18" fmla="*/ 8 w 29"/>
                <a:gd name="T19" fmla="*/ 0 h 52"/>
                <a:gd name="T20" fmla="*/ 13 w 29"/>
                <a:gd name="T21" fmla="*/ 0 h 52"/>
                <a:gd name="T22" fmla="*/ 13 w 29"/>
                <a:gd name="T23" fmla="*/ 9 h 52"/>
                <a:gd name="T24" fmla="*/ 26 w 29"/>
                <a:gd name="T25" fmla="*/ 9 h 52"/>
                <a:gd name="T26" fmla="*/ 26 w 29"/>
                <a:gd name="T27" fmla="*/ 14 h 52"/>
                <a:gd name="T28" fmla="*/ 13 w 29"/>
                <a:gd name="T29" fmla="*/ 14 h 52"/>
                <a:gd name="T30" fmla="*/ 13 w 29"/>
                <a:gd name="T31" fmla="*/ 39 h 52"/>
                <a:gd name="T32" fmla="*/ 15 w 29"/>
                <a:gd name="T33" fmla="*/ 45 h 52"/>
                <a:gd name="T34" fmla="*/ 21 w 29"/>
                <a:gd name="T35" fmla="*/ 47 h 52"/>
                <a:gd name="T36" fmla="*/ 24 w 29"/>
                <a:gd name="T37" fmla="*/ 46 h 52"/>
                <a:gd name="T38" fmla="*/ 27 w 29"/>
                <a:gd name="T39" fmla="*/ 45 h 52"/>
                <a:gd name="T40" fmla="*/ 29 w 29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52">
                  <a:moveTo>
                    <a:pt x="29" y="49"/>
                  </a:moveTo>
                  <a:cubicBezTo>
                    <a:pt x="28" y="50"/>
                    <a:pt x="26" y="50"/>
                    <a:pt x="25" y="51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16" y="52"/>
                    <a:pt x="13" y="51"/>
                    <a:pt x="11" y="48"/>
                  </a:cubicBezTo>
                  <a:cubicBezTo>
                    <a:pt x="9" y="46"/>
                    <a:pt x="8" y="43"/>
                    <a:pt x="8" y="3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4" y="43"/>
                    <a:pt x="15" y="45"/>
                  </a:cubicBezTo>
                  <a:cubicBezTo>
                    <a:pt x="16" y="46"/>
                    <a:pt x="18" y="47"/>
                    <a:pt x="21" y="47"/>
                  </a:cubicBezTo>
                  <a:cubicBezTo>
                    <a:pt x="22" y="47"/>
                    <a:pt x="23" y="47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lnTo>
                    <a:pt x="29" y="49"/>
                  </a:lnTo>
                  <a:close/>
                </a:path>
              </a:pathLst>
            </a:custGeom>
            <a:solidFill>
              <a:srgbClr val="45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08143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kse 1 billede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809783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43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809783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4264026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9187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387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65613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433387" y="4229100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099426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46129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3 billeder 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1857375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0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kse 3 billede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4229100"/>
            <a:ext cx="3656013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099426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65613" y="4229100"/>
            <a:ext cx="365760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744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3388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4267201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9"/>
          </p:nvPr>
        </p:nvSpPr>
        <p:spPr>
          <a:xfrm>
            <a:off x="8101014" y="1857375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433388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4267201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8101014" y="4229100"/>
            <a:ext cx="365601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21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2695576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8350" y="1857375"/>
            <a:ext cx="2698750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6486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63034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17564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kse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8" y="1857375"/>
            <a:ext cx="2695576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6486" y="1857375"/>
            <a:ext cx="2697162" cy="45656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330835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905827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61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5"/>
          </p:nvPr>
        </p:nvSpPr>
        <p:spPr>
          <a:xfrm>
            <a:off x="330835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6"/>
          </p:nvPr>
        </p:nvSpPr>
        <p:spPr>
          <a:xfrm>
            <a:off x="905827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7" name="Pladsholder til billede 3"/>
          <p:cNvSpPr>
            <a:spLocks noGrp="1"/>
          </p:cNvSpPr>
          <p:nvPr>
            <p:ph type="pic" sz="quarter" idx="17"/>
          </p:nvPr>
        </p:nvSpPr>
        <p:spPr>
          <a:xfrm>
            <a:off x="431800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8"/>
          </p:nvPr>
        </p:nvSpPr>
        <p:spPr>
          <a:xfrm>
            <a:off x="6181725" y="1857375"/>
            <a:ext cx="2697163" cy="45656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4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5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3591" y="1857375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58275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4229100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4229100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255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ille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42E28A8D-794B-4FFC-9505-5809E96EC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4558421"/>
            <a:ext cx="12192001" cy="1115003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AB483FE7-6AFE-4098-BEDE-26EB43B5D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130" name="Group 4">
            <a:extLst>
              <a:ext uri="{FF2B5EF4-FFF2-40B4-BE49-F238E27FC236}">
                <a16:creationId xmlns:a16="http://schemas.microsoft.com/office/drawing/2014/main" id="{52E0176F-3A75-4EE8-B84D-E579727B9D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131" name="AutoShape 3">
              <a:extLst>
                <a:ext uri="{FF2B5EF4-FFF2-40B4-BE49-F238E27FC236}">
                  <a16:creationId xmlns:a16="http://schemas.microsoft.com/office/drawing/2014/main" id="{091C3514-AC07-462F-BECD-E9A4261D87E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053F42B5-CCC5-48E3-A600-87664D5AF3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8" name="Rectangle 6">
              <a:extLst>
                <a:ext uri="{FF2B5EF4-FFF2-40B4-BE49-F238E27FC236}">
                  <a16:creationId xmlns:a16="http://schemas.microsoft.com/office/drawing/2014/main" id="{057F34FC-6FA9-455A-B9D4-8D15DBD9E1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9" name="Freeform 7">
              <a:extLst>
                <a:ext uri="{FF2B5EF4-FFF2-40B4-BE49-F238E27FC236}">
                  <a16:creationId xmlns:a16="http://schemas.microsoft.com/office/drawing/2014/main" id="{38D7D648-04BA-4E24-BCE2-82E63CC87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0" name="Freeform 8">
              <a:extLst>
                <a:ext uri="{FF2B5EF4-FFF2-40B4-BE49-F238E27FC236}">
                  <a16:creationId xmlns:a16="http://schemas.microsoft.com/office/drawing/2014/main" id="{5D3C06A4-7B46-4EFC-A611-0B046EE874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1" name="Freeform 9">
              <a:extLst>
                <a:ext uri="{FF2B5EF4-FFF2-40B4-BE49-F238E27FC236}">
                  <a16:creationId xmlns:a16="http://schemas.microsoft.com/office/drawing/2014/main" id="{6F768CB5-C200-481F-B70C-B276BEA0C8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id="{53C9341E-D12E-4C9B-B083-6083097DB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3" name="Freeform 11">
              <a:extLst>
                <a:ext uri="{FF2B5EF4-FFF2-40B4-BE49-F238E27FC236}">
                  <a16:creationId xmlns:a16="http://schemas.microsoft.com/office/drawing/2014/main" id="{02371172-BE68-49C8-84A5-019C48972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4" name="Freeform 12">
              <a:extLst>
                <a:ext uri="{FF2B5EF4-FFF2-40B4-BE49-F238E27FC236}">
                  <a16:creationId xmlns:a16="http://schemas.microsoft.com/office/drawing/2014/main" id="{79083796-2033-493C-BC3A-E41818DB37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5" name="Freeform 13">
              <a:extLst>
                <a:ext uri="{FF2B5EF4-FFF2-40B4-BE49-F238E27FC236}">
                  <a16:creationId xmlns:a16="http://schemas.microsoft.com/office/drawing/2014/main" id="{BB34773C-2A78-45E5-9DD9-4306E4A393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6" name="Freeform 14">
              <a:extLst>
                <a:ext uri="{FF2B5EF4-FFF2-40B4-BE49-F238E27FC236}">
                  <a16:creationId xmlns:a16="http://schemas.microsoft.com/office/drawing/2014/main" id="{FC80EAED-EF00-4717-8D6B-BAEE5E51B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7" name="Freeform 15">
              <a:extLst>
                <a:ext uri="{FF2B5EF4-FFF2-40B4-BE49-F238E27FC236}">
                  <a16:creationId xmlns:a16="http://schemas.microsoft.com/office/drawing/2014/main" id="{D6A20A27-149C-489D-8702-D4A9532E8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6230A792-BD85-4087-95EB-A96CDAA6B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5135B83B-EE4F-4AC9-BF5C-724F9D7F83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0" name="Freeform 18">
              <a:extLst>
                <a:ext uri="{FF2B5EF4-FFF2-40B4-BE49-F238E27FC236}">
                  <a16:creationId xmlns:a16="http://schemas.microsoft.com/office/drawing/2014/main" id="{0E263E9F-4E48-40C9-A4C7-1EE692D15D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1" name="Freeform 19">
              <a:extLst>
                <a:ext uri="{FF2B5EF4-FFF2-40B4-BE49-F238E27FC236}">
                  <a16:creationId xmlns:a16="http://schemas.microsoft.com/office/drawing/2014/main" id="{3921BC2B-B404-420F-8B3F-C9C5EA0146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2" name="Rectangle 20">
              <a:extLst>
                <a:ext uri="{FF2B5EF4-FFF2-40B4-BE49-F238E27FC236}">
                  <a16:creationId xmlns:a16="http://schemas.microsoft.com/office/drawing/2014/main" id="{A7FFD778-4C17-4B42-90D9-1040C164CA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3" name="Rectangle 21">
              <a:extLst>
                <a:ext uri="{FF2B5EF4-FFF2-40B4-BE49-F238E27FC236}">
                  <a16:creationId xmlns:a16="http://schemas.microsoft.com/office/drawing/2014/main" id="{494A0440-D7E1-4ABE-A197-C30B1B43A0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4" name="Freeform 22">
              <a:extLst>
                <a:ext uri="{FF2B5EF4-FFF2-40B4-BE49-F238E27FC236}">
                  <a16:creationId xmlns:a16="http://schemas.microsoft.com/office/drawing/2014/main" id="{1DA4D8EE-3AB8-496F-8245-E70F89EB6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5" name="Freeform 23">
              <a:extLst>
                <a:ext uri="{FF2B5EF4-FFF2-40B4-BE49-F238E27FC236}">
                  <a16:creationId xmlns:a16="http://schemas.microsoft.com/office/drawing/2014/main" id="{28ABA9A8-AA51-4BBA-9DB0-CCD3D07E80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6" name="Rectangle 24">
              <a:extLst>
                <a:ext uri="{FF2B5EF4-FFF2-40B4-BE49-F238E27FC236}">
                  <a16:creationId xmlns:a16="http://schemas.microsoft.com/office/drawing/2014/main" id="{3D70C420-E39A-4EAA-9EFE-79BCC59793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7" name="Freeform 25">
              <a:extLst>
                <a:ext uri="{FF2B5EF4-FFF2-40B4-BE49-F238E27FC236}">
                  <a16:creationId xmlns:a16="http://schemas.microsoft.com/office/drawing/2014/main" id="{81B32618-2D7A-4BF0-B83D-803EDEF59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8" name="Freeform 26">
              <a:extLst>
                <a:ext uri="{FF2B5EF4-FFF2-40B4-BE49-F238E27FC236}">
                  <a16:creationId xmlns:a16="http://schemas.microsoft.com/office/drawing/2014/main" id="{7998B4B9-DDB8-4C1D-AD2E-6E14B1E91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9" name="Freeform 27">
              <a:extLst>
                <a:ext uri="{FF2B5EF4-FFF2-40B4-BE49-F238E27FC236}">
                  <a16:creationId xmlns:a16="http://schemas.microsoft.com/office/drawing/2014/main" id="{A4B94253-D005-447E-90B8-ABCEC8B099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0" name="Freeform 28">
              <a:extLst>
                <a:ext uri="{FF2B5EF4-FFF2-40B4-BE49-F238E27FC236}">
                  <a16:creationId xmlns:a16="http://schemas.microsoft.com/office/drawing/2014/main" id="{AF42878F-FF97-4ABE-948C-C3C98E106A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C115EF07-D86A-494D-B05D-DDA99BCF38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2" name="Freeform 30">
              <a:extLst>
                <a:ext uri="{FF2B5EF4-FFF2-40B4-BE49-F238E27FC236}">
                  <a16:creationId xmlns:a16="http://schemas.microsoft.com/office/drawing/2014/main" id="{24B550AD-167F-4E87-8FDD-D1267F3B7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872025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kse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5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5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4229100"/>
            <a:ext cx="2698750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3308350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9058276" y="1857375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434975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6176969" y="4229100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569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3308350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9058276" y="1857375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434975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6176969" y="4229100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1" name="Pladsholder til billede 3"/>
          <p:cNvSpPr>
            <a:spLocks noGrp="1"/>
          </p:cNvSpPr>
          <p:nvPr>
            <p:ph type="pic" sz="quarter" idx="24"/>
          </p:nvPr>
        </p:nvSpPr>
        <p:spPr>
          <a:xfrm>
            <a:off x="434975" y="1857375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6" name="Pladsholder til billede 3"/>
          <p:cNvSpPr>
            <a:spLocks noGrp="1"/>
          </p:cNvSpPr>
          <p:nvPr>
            <p:ph type="pic" sz="quarter" idx="25"/>
          </p:nvPr>
        </p:nvSpPr>
        <p:spPr>
          <a:xfrm>
            <a:off x="6176969" y="1857375"/>
            <a:ext cx="2701920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7" name="Pladsholder til billede 3"/>
          <p:cNvSpPr>
            <a:spLocks noGrp="1"/>
          </p:cNvSpPr>
          <p:nvPr>
            <p:ph type="pic" sz="quarter" idx="26"/>
          </p:nvPr>
        </p:nvSpPr>
        <p:spPr>
          <a:xfrm>
            <a:off x="3308350" y="4229100"/>
            <a:ext cx="2693988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27"/>
          </p:nvPr>
        </p:nvSpPr>
        <p:spPr>
          <a:xfrm>
            <a:off x="9058276" y="4229100"/>
            <a:ext cx="2697162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5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4229100"/>
            <a:ext cx="2695576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8349" y="4229100"/>
            <a:ext cx="2693991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4229100"/>
            <a:ext cx="2697162" cy="21939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0"/>
          </p:nvPr>
        </p:nvSpPr>
        <p:spPr>
          <a:xfrm>
            <a:off x="433388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21"/>
          </p:nvPr>
        </p:nvSpPr>
        <p:spPr>
          <a:xfrm>
            <a:off x="3308350" y="1857375"/>
            <a:ext cx="2689984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4" name="Pladsholder til billede 3"/>
          <p:cNvSpPr>
            <a:spLocks noGrp="1"/>
          </p:cNvSpPr>
          <p:nvPr>
            <p:ph type="pic" sz="quarter" idx="22"/>
          </p:nvPr>
        </p:nvSpPr>
        <p:spPr>
          <a:xfrm>
            <a:off x="6192079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5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9061450" y="1857375"/>
            <a:ext cx="2695575" cy="219392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673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oks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303591" y="185737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9058275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28629" y="343852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343852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6181727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28629" y="5012000"/>
            <a:ext cx="2695576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3303591" y="5012000"/>
            <a:ext cx="2698750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6181727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58275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02709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okse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8629" y="1857376"/>
            <a:ext cx="2695576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181727" y="185737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3303591" y="3438526"/>
            <a:ext cx="2698750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9058275" y="3438526"/>
            <a:ext cx="2697162" cy="1403350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28629" y="5012000"/>
            <a:ext cx="2695576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6181727" y="5012000"/>
            <a:ext cx="2697162" cy="1411025"/>
          </a:xfrm>
        </p:spPr>
        <p:txBody>
          <a:bodyPr>
            <a:noAutofit/>
          </a:bodyPr>
          <a:lstStyle>
            <a:lvl1pPr marL="250825" marR="0" indent="-250825" algn="l" defTabSz="914400" rtl="0" eaLnBrk="1" fontAlgn="auto" latinLnBrk="0" hangingPunct="1">
              <a:lnSpc>
                <a:spcPct val="91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 typeface="Arial" pitchFamily="34" charset="0"/>
              <a:buChar char="•"/>
              <a:tabLst/>
              <a:defRPr sz="2200"/>
            </a:lvl1pPr>
            <a:lvl2pPr marL="504000" marR="0" indent="-252000" algn="l" defTabSz="914400" rtl="0" eaLnBrk="1" fontAlgn="auto" latinLnBrk="0" hangingPunct="1">
              <a:lnSpc>
                <a:spcPct val="91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2pPr>
            <a:lvl3pPr marL="756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3pPr>
            <a:lvl4pPr marL="1008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4pPr>
            <a:lvl5pPr marL="1260000" marR="0" indent="-252000" algn="l" defTabSz="914400" rtl="0" eaLnBrk="1" fontAlgn="auto" latinLnBrk="0" hangingPunct="1">
              <a:lnSpc>
                <a:spcPct val="91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/>
            </a:lvl5pPr>
          </a:lstStyle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23"/>
          </p:nvPr>
        </p:nvSpPr>
        <p:spPr>
          <a:xfrm>
            <a:off x="433389" y="3438525"/>
            <a:ext cx="2689228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7" name="Pladsholder til billede 3"/>
          <p:cNvSpPr>
            <a:spLocks noGrp="1"/>
          </p:cNvSpPr>
          <p:nvPr>
            <p:ph type="pic" sz="quarter" idx="24"/>
          </p:nvPr>
        </p:nvSpPr>
        <p:spPr>
          <a:xfrm>
            <a:off x="6181725" y="3438525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25"/>
          </p:nvPr>
        </p:nvSpPr>
        <p:spPr>
          <a:xfrm>
            <a:off x="3313113" y="1865050"/>
            <a:ext cx="2695575" cy="1395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9" name="Pladsholder til billede 3"/>
          <p:cNvSpPr>
            <a:spLocks noGrp="1"/>
          </p:cNvSpPr>
          <p:nvPr>
            <p:ph type="pic" sz="quarter" idx="26"/>
          </p:nvPr>
        </p:nvSpPr>
        <p:spPr>
          <a:xfrm>
            <a:off x="9061450" y="1865050"/>
            <a:ext cx="2695575" cy="1395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20" name="Pladsholder til billede 3"/>
          <p:cNvSpPr>
            <a:spLocks noGrp="1"/>
          </p:cNvSpPr>
          <p:nvPr>
            <p:ph type="pic" sz="quarter" idx="27"/>
          </p:nvPr>
        </p:nvSpPr>
        <p:spPr>
          <a:xfrm>
            <a:off x="3313113" y="5012000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21" name="Pladsholder til billede 3"/>
          <p:cNvSpPr>
            <a:spLocks noGrp="1"/>
          </p:cNvSpPr>
          <p:nvPr>
            <p:ph type="pic" sz="quarter" idx="28"/>
          </p:nvPr>
        </p:nvSpPr>
        <p:spPr>
          <a:xfrm>
            <a:off x="9061450" y="5012000"/>
            <a:ext cx="2695575" cy="14033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02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609599"/>
            <a:ext cx="11323637" cy="5813425"/>
          </a:xfrm>
        </p:spPr>
        <p:txBody>
          <a:bodyPr tIns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1370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80000"/>
            <a:ext cx="12192000" cy="6678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sp>
        <p:nvSpPr>
          <p:cNvPr id="11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33387" y="609600"/>
            <a:ext cx="11323637" cy="5826802"/>
          </a:xfrm>
        </p:spPr>
        <p:txBody>
          <a:bodyPr tIns="2556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677" y="6436402"/>
            <a:ext cx="12192000" cy="0"/>
          </a:xfrm>
          <a:prstGeom prst="line">
            <a:avLst/>
          </a:prstGeom>
          <a:ln w="6350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59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elside m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80000"/>
            <a:ext cx="12192000" cy="6678000"/>
          </a:xfrm>
        </p:spPr>
        <p:txBody>
          <a:bodyPr tIns="3456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72303" y="5768980"/>
            <a:ext cx="4163484" cy="669925"/>
          </a:xfrm>
        </p:spPr>
        <p:txBody>
          <a:bodyPr>
            <a:normAutofit/>
          </a:bodyPr>
          <a:lstStyle>
            <a:lvl1pPr marL="0" indent="0">
              <a:lnSpc>
                <a:spcPct val="91000"/>
              </a:lnSpc>
              <a:buNone/>
              <a:defRPr sz="1600" b="1">
                <a:solidFill>
                  <a:schemeClr val="bg1"/>
                </a:solidFill>
              </a:defRPr>
            </a:lvl1pPr>
            <a:lvl4pPr marL="756000" indent="0">
              <a:buNone/>
              <a:defRPr/>
            </a:lvl4pPr>
          </a:lstStyle>
          <a:p>
            <a:pPr lvl="0"/>
            <a:r>
              <a:rPr lang="da-DK" dirty="0"/>
              <a:t>Billedtekst til højre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55444" y="5768980"/>
            <a:ext cx="4801377" cy="669925"/>
          </a:xfrm>
        </p:spPr>
        <p:txBody>
          <a:bodyPr>
            <a:normAutofit/>
          </a:bodyPr>
          <a:lstStyle>
            <a:lvl1pPr marL="0" indent="0">
              <a:lnSpc>
                <a:spcPct val="91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4pPr marL="756000" indent="0">
              <a:buNone/>
              <a:defRPr/>
            </a:lvl4pPr>
          </a:lstStyle>
          <a:p>
            <a:pPr lvl="0"/>
            <a:r>
              <a:rPr lang="da-DK" dirty="0"/>
              <a:t>Billedtekst til venstre</a:t>
            </a:r>
          </a:p>
        </p:txBody>
      </p:sp>
    </p:spTree>
    <p:extLst>
      <p:ext uri="{BB962C8B-B14F-4D97-AF65-F5344CB8AC3E}">
        <p14:creationId xmlns:p14="http://schemas.microsoft.com/office/powerpoint/2010/main" val="3478934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34442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33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bille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377B9-ADA9-4D30-B4BD-8A0897FBA4CE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B6FFAF2-9131-4E97-A2B2-4D73A2A0894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124" y="3401066"/>
            <a:ext cx="757733" cy="8183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25AEB65-F7B5-4630-8CE1-1E552BEB3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6320" y="602868"/>
            <a:ext cx="1739900" cy="1739900"/>
          </a:xfrm>
          <a:prstGeom prst="rect">
            <a:avLst/>
          </a:prstGeom>
        </p:spPr>
      </p:pic>
      <p:sp>
        <p:nvSpPr>
          <p:cNvPr id="46" name="Freeform 19">
            <a:extLst>
              <a:ext uri="{FF2B5EF4-FFF2-40B4-BE49-F238E27FC236}">
                <a16:creationId xmlns:a16="http://schemas.microsoft.com/office/drawing/2014/main" id="{CB5268A2-2B4D-406B-91D0-02A098F26847}"/>
              </a:ext>
            </a:extLst>
          </p:cNvPr>
          <p:cNvSpPr>
            <a:spLocks/>
          </p:cNvSpPr>
          <p:nvPr userDrawn="1"/>
        </p:nvSpPr>
        <p:spPr bwMode="auto">
          <a:xfrm>
            <a:off x="11107930" y="1432813"/>
            <a:ext cx="2168139" cy="2168143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grpSp>
        <p:nvGrpSpPr>
          <p:cNvPr id="94" name="Gruppe 41">
            <a:extLst>
              <a:ext uri="{FF2B5EF4-FFF2-40B4-BE49-F238E27FC236}">
                <a16:creationId xmlns:a16="http://schemas.microsoft.com/office/drawing/2014/main" id="{CFF90D4E-681A-4D95-A86B-6B0AAC16B305}"/>
              </a:ext>
            </a:extLst>
          </p:cNvPr>
          <p:cNvGrpSpPr/>
          <p:nvPr userDrawn="1"/>
        </p:nvGrpSpPr>
        <p:grpSpPr>
          <a:xfrm>
            <a:off x="10019037" y="6250498"/>
            <a:ext cx="1737534" cy="295016"/>
            <a:chOff x="2987675" y="-244868"/>
            <a:chExt cx="5675313" cy="963612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4724D972-535B-4958-B0F2-79EED0E9D0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00675" y="142482"/>
              <a:ext cx="2462213" cy="455612"/>
            </a:xfrm>
            <a:custGeom>
              <a:avLst/>
              <a:gdLst>
                <a:gd name="T0" fmla="*/ 620 w 655"/>
                <a:gd name="T1" fmla="*/ 59 h 120"/>
                <a:gd name="T2" fmla="*/ 636 w 655"/>
                <a:gd name="T3" fmla="*/ 94 h 120"/>
                <a:gd name="T4" fmla="*/ 655 w 655"/>
                <a:gd name="T5" fmla="*/ 86 h 120"/>
                <a:gd name="T6" fmla="*/ 583 w 655"/>
                <a:gd name="T7" fmla="*/ 84 h 120"/>
                <a:gd name="T8" fmla="*/ 581 w 655"/>
                <a:gd name="T9" fmla="*/ 64 h 120"/>
                <a:gd name="T10" fmla="*/ 558 w 655"/>
                <a:gd name="T11" fmla="*/ 47 h 120"/>
                <a:gd name="T12" fmla="*/ 540 w 655"/>
                <a:gd name="T13" fmla="*/ 64 h 120"/>
                <a:gd name="T14" fmla="*/ 531 w 655"/>
                <a:gd name="T15" fmla="*/ 119 h 120"/>
                <a:gd name="T16" fmla="*/ 560 w 655"/>
                <a:gd name="T17" fmla="*/ 102 h 120"/>
                <a:gd name="T18" fmla="*/ 581 w 655"/>
                <a:gd name="T19" fmla="*/ 64 h 120"/>
                <a:gd name="T20" fmla="*/ 515 w 655"/>
                <a:gd name="T21" fmla="*/ 102 h 120"/>
                <a:gd name="T22" fmla="*/ 487 w 655"/>
                <a:gd name="T23" fmla="*/ 64 h 120"/>
                <a:gd name="T24" fmla="*/ 480 w 655"/>
                <a:gd name="T25" fmla="*/ 103 h 120"/>
                <a:gd name="T26" fmla="*/ 438 w 655"/>
                <a:gd name="T27" fmla="*/ 47 h 120"/>
                <a:gd name="T28" fmla="*/ 446 w 655"/>
                <a:gd name="T29" fmla="*/ 94 h 120"/>
                <a:gd name="T30" fmla="*/ 494 w 655"/>
                <a:gd name="T31" fmla="*/ 119 h 120"/>
                <a:gd name="T32" fmla="*/ 430 w 655"/>
                <a:gd name="T33" fmla="*/ 100 h 120"/>
                <a:gd name="T34" fmla="*/ 418 w 655"/>
                <a:gd name="T35" fmla="*/ 64 h 120"/>
                <a:gd name="T36" fmla="*/ 418 w 655"/>
                <a:gd name="T37" fmla="*/ 47 h 120"/>
                <a:gd name="T38" fmla="*/ 398 w 655"/>
                <a:gd name="T39" fmla="*/ 47 h 120"/>
                <a:gd name="T40" fmla="*/ 398 w 655"/>
                <a:gd name="T41" fmla="*/ 64 h 120"/>
                <a:gd name="T42" fmla="*/ 430 w 655"/>
                <a:gd name="T43" fmla="*/ 117 h 120"/>
                <a:gd name="T44" fmla="*/ 378 w 655"/>
                <a:gd name="T45" fmla="*/ 102 h 120"/>
                <a:gd name="T46" fmla="*/ 350 w 655"/>
                <a:gd name="T47" fmla="*/ 64 h 120"/>
                <a:gd name="T48" fmla="*/ 344 w 655"/>
                <a:gd name="T49" fmla="*/ 103 h 120"/>
                <a:gd name="T50" fmla="*/ 302 w 655"/>
                <a:gd name="T51" fmla="*/ 47 h 120"/>
                <a:gd name="T52" fmla="*/ 310 w 655"/>
                <a:gd name="T53" fmla="*/ 94 h 120"/>
                <a:gd name="T54" fmla="*/ 358 w 655"/>
                <a:gd name="T55" fmla="*/ 119 h 120"/>
                <a:gd name="T56" fmla="*/ 288 w 655"/>
                <a:gd name="T57" fmla="*/ 102 h 120"/>
                <a:gd name="T58" fmla="*/ 288 w 655"/>
                <a:gd name="T59" fmla="*/ 64 h 120"/>
                <a:gd name="T60" fmla="*/ 275 w 655"/>
                <a:gd name="T61" fmla="*/ 33 h 120"/>
                <a:gd name="T62" fmla="*/ 288 w 655"/>
                <a:gd name="T63" fmla="*/ 1 h 120"/>
                <a:gd name="T64" fmla="*/ 255 w 655"/>
                <a:gd name="T65" fmla="*/ 47 h 120"/>
                <a:gd name="T66" fmla="*/ 255 w 655"/>
                <a:gd name="T67" fmla="*/ 64 h 120"/>
                <a:gd name="T68" fmla="*/ 247 w 655"/>
                <a:gd name="T69" fmla="*/ 119 h 120"/>
                <a:gd name="T70" fmla="*/ 160 w 655"/>
                <a:gd name="T71" fmla="*/ 75 h 120"/>
                <a:gd name="T72" fmla="*/ 212 w 655"/>
                <a:gd name="T73" fmla="*/ 94 h 120"/>
                <a:gd name="T74" fmla="*/ 160 w 655"/>
                <a:gd name="T75" fmla="*/ 86 h 120"/>
                <a:gd name="T76" fmla="*/ 177 w 655"/>
                <a:gd name="T77" fmla="*/ 46 h 120"/>
                <a:gd name="T78" fmla="*/ 212 w 655"/>
                <a:gd name="T79" fmla="*/ 94 h 120"/>
                <a:gd name="T80" fmla="*/ 129 w 655"/>
                <a:gd name="T81" fmla="*/ 102 h 120"/>
                <a:gd name="T82" fmla="*/ 80 w 655"/>
                <a:gd name="T83" fmla="*/ 61 h 120"/>
                <a:gd name="T84" fmla="*/ 52 w 655"/>
                <a:gd name="T85" fmla="*/ 21 h 120"/>
                <a:gd name="T86" fmla="*/ 52 w 655"/>
                <a:gd name="T87" fmla="*/ 102 h 120"/>
                <a:gd name="T88" fmla="*/ 89 w 655"/>
                <a:gd name="T89" fmla="*/ 102 h 120"/>
                <a:gd name="T90" fmla="*/ 95 w 655"/>
                <a:gd name="T91" fmla="*/ 63 h 120"/>
                <a:gd name="T92" fmla="*/ 137 w 655"/>
                <a:gd name="T93" fmla="*/ 119 h 120"/>
                <a:gd name="T94" fmla="*/ 35 w 655"/>
                <a:gd name="T95" fmla="*/ 103 h 120"/>
                <a:gd name="T96" fmla="*/ 41 w 655"/>
                <a:gd name="T97" fmla="*/ 64 h 120"/>
                <a:gd name="T98" fmla="*/ 29 w 655"/>
                <a:gd name="T99" fmla="*/ 23 h 120"/>
                <a:gd name="T100" fmla="*/ 0 w 655"/>
                <a:gd name="T101" fmla="*/ 47 h 120"/>
                <a:gd name="T102" fmla="*/ 9 w 655"/>
                <a:gd name="T103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5" h="120">
                  <a:moveTo>
                    <a:pt x="635" y="75"/>
                  </a:moveTo>
                  <a:cubicBezTo>
                    <a:pt x="603" y="75"/>
                    <a:pt x="603" y="75"/>
                    <a:pt x="603" y="75"/>
                  </a:cubicBezTo>
                  <a:cubicBezTo>
                    <a:pt x="605" y="66"/>
                    <a:pt x="611" y="59"/>
                    <a:pt x="620" y="59"/>
                  </a:cubicBezTo>
                  <a:cubicBezTo>
                    <a:pt x="629" y="59"/>
                    <a:pt x="634" y="66"/>
                    <a:pt x="635" y="75"/>
                  </a:cubicBezTo>
                  <a:moveTo>
                    <a:pt x="655" y="94"/>
                  </a:moveTo>
                  <a:cubicBezTo>
                    <a:pt x="636" y="94"/>
                    <a:pt x="636" y="94"/>
                    <a:pt x="636" y="94"/>
                  </a:cubicBezTo>
                  <a:cubicBezTo>
                    <a:pt x="633" y="101"/>
                    <a:pt x="629" y="106"/>
                    <a:pt x="621" y="106"/>
                  </a:cubicBezTo>
                  <a:cubicBezTo>
                    <a:pt x="610" y="106"/>
                    <a:pt x="603" y="97"/>
                    <a:pt x="603" y="8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55" y="83"/>
                    <a:pt x="655" y="83"/>
                    <a:pt x="655" y="83"/>
                  </a:cubicBezTo>
                  <a:cubicBezTo>
                    <a:pt x="655" y="61"/>
                    <a:pt x="643" y="46"/>
                    <a:pt x="620" y="46"/>
                  </a:cubicBezTo>
                  <a:cubicBezTo>
                    <a:pt x="598" y="46"/>
                    <a:pt x="583" y="62"/>
                    <a:pt x="583" y="84"/>
                  </a:cubicBezTo>
                  <a:cubicBezTo>
                    <a:pt x="583" y="106"/>
                    <a:pt x="599" y="120"/>
                    <a:pt x="621" y="120"/>
                  </a:cubicBezTo>
                  <a:cubicBezTo>
                    <a:pt x="639" y="120"/>
                    <a:pt x="650" y="111"/>
                    <a:pt x="655" y="94"/>
                  </a:cubicBezTo>
                  <a:moveTo>
                    <a:pt x="581" y="64"/>
                  </a:moveTo>
                  <a:cubicBezTo>
                    <a:pt x="581" y="45"/>
                    <a:pt x="581" y="45"/>
                    <a:pt x="581" y="45"/>
                  </a:cubicBezTo>
                  <a:cubicBezTo>
                    <a:pt x="567" y="46"/>
                    <a:pt x="565" y="50"/>
                    <a:pt x="558" y="61"/>
                  </a:cubicBezTo>
                  <a:cubicBezTo>
                    <a:pt x="558" y="47"/>
                    <a:pt x="558" y="47"/>
                    <a:pt x="558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40" y="64"/>
                    <a:pt x="540" y="64"/>
                    <a:pt x="540" y="64"/>
                  </a:cubicBezTo>
                  <a:cubicBezTo>
                    <a:pt x="540" y="102"/>
                    <a:pt x="540" y="102"/>
                    <a:pt x="540" y="102"/>
                  </a:cubicBezTo>
                  <a:cubicBezTo>
                    <a:pt x="531" y="102"/>
                    <a:pt x="531" y="102"/>
                    <a:pt x="531" y="102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68" y="119"/>
                    <a:pt x="568" y="119"/>
                    <a:pt x="568" y="119"/>
                  </a:cubicBezTo>
                  <a:cubicBezTo>
                    <a:pt x="568" y="102"/>
                    <a:pt x="568" y="102"/>
                    <a:pt x="568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69"/>
                    <a:pt x="564" y="63"/>
                    <a:pt x="575" y="63"/>
                  </a:cubicBezTo>
                  <a:cubicBezTo>
                    <a:pt x="577" y="63"/>
                    <a:pt x="579" y="63"/>
                    <a:pt x="581" y="64"/>
                  </a:cubicBezTo>
                  <a:moveTo>
                    <a:pt x="523" y="119"/>
                  </a:moveTo>
                  <a:cubicBezTo>
                    <a:pt x="523" y="102"/>
                    <a:pt x="523" y="102"/>
                    <a:pt x="523" y="102"/>
                  </a:cubicBezTo>
                  <a:cubicBezTo>
                    <a:pt x="515" y="102"/>
                    <a:pt x="515" y="102"/>
                    <a:pt x="515" y="102"/>
                  </a:cubicBezTo>
                  <a:cubicBezTo>
                    <a:pt x="515" y="47"/>
                    <a:pt x="515" y="47"/>
                    <a:pt x="515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64"/>
                    <a:pt x="487" y="64"/>
                    <a:pt x="487" y="64"/>
                  </a:cubicBezTo>
                  <a:cubicBezTo>
                    <a:pt x="494" y="64"/>
                    <a:pt x="494" y="64"/>
                    <a:pt x="494" y="64"/>
                  </a:cubicBezTo>
                  <a:cubicBezTo>
                    <a:pt x="494" y="86"/>
                    <a:pt x="494" y="86"/>
                    <a:pt x="494" y="86"/>
                  </a:cubicBezTo>
                  <a:cubicBezTo>
                    <a:pt x="494" y="95"/>
                    <a:pt x="490" y="103"/>
                    <a:pt x="480" y="103"/>
                  </a:cubicBezTo>
                  <a:cubicBezTo>
                    <a:pt x="469" y="103"/>
                    <a:pt x="466" y="96"/>
                    <a:pt x="466" y="87"/>
                  </a:cubicBezTo>
                  <a:cubicBezTo>
                    <a:pt x="466" y="47"/>
                    <a:pt x="466" y="47"/>
                    <a:pt x="466" y="47"/>
                  </a:cubicBezTo>
                  <a:cubicBezTo>
                    <a:pt x="438" y="47"/>
                    <a:pt x="438" y="47"/>
                    <a:pt x="438" y="47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46" y="64"/>
                    <a:pt x="446" y="64"/>
                    <a:pt x="446" y="64"/>
                  </a:cubicBezTo>
                  <a:cubicBezTo>
                    <a:pt x="446" y="94"/>
                    <a:pt x="446" y="94"/>
                    <a:pt x="446" y="94"/>
                  </a:cubicBezTo>
                  <a:cubicBezTo>
                    <a:pt x="446" y="110"/>
                    <a:pt x="455" y="120"/>
                    <a:pt x="472" y="120"/>
                  </a:cubicBezTo>
                  <a:cubicBezTo>
                    <a:pt x="483" y="120"/>
                    <a:pt x="490" y="115"/>
                    <a:pt x="494" y="105"/>
                  </a:cubicBezTo>
                  <a:cubicBezTo>
                    <a:pt x="494" y="119"/>
                    <a:pt x="494" y="119"/>
                    <a:pt x="494" y="119"/>
                  </a:cubicBezTo>
                  <a:lnTo>
                    <a:pt x="523" y="119"/>
                  </a:lnTo>
                  <a:close/>
                  <a:moveTo>
                    <a:pt x="430" y="117"/>
                  </a:moveTo>
                  <a:cubicBezTo>
                    <a:pt x="430" y="100"/>
                    <a:pt x="430" y="100"/>
                    <a:pt x="430" y="100"/>
                  </a:cubicBezTo>
                  <a:cubicBezTo>
                    <a:pt x="428" y="101"/>
                    <a:pt x="427" y="103"/>
                    <a:pt x="424" y="103"/>
                  </a:cubicBezTo>
                  <a:cubicBezTo>
                    <a:pt x="418" y="103"/>
                    <a:pt x="418" y="97"/>
                    <a:pt x="418" y="92"/>
                  </a:cubicBezTo>
                  <a:cubicBezTo>
                    <a:pt x="418" y="64"/>
                    <a:pt x="418" y="64"/>
                    <a:pt x="418" y="64"/>
                  </a:cubicBezTo>
                  <a:cubicBezTo>
                    <a:pt x="430" y="64"/>
                    <a:pt x="430" y="64"/>
                    <a:pt x="430" y="64"/>
                  </a:cubicBezTo>
                  <a:cubicBezTo>
                    <a:pt x="430" y="47"/>
                    <a:pt x="430" y="47"/>
                    <a:pt x="430" y="47"/>
                  </a:cubicBezTo>
                  <a:cubicBezTo>
                    <a:pt x="418" y="47"/>
                    <a:pt x="418" y="47"/>
                    <a:pt x="418" y="47"/>
                  </a:cubicBezTo>
                  <a:cubicBezTo>
                    <a:pt x="418" y="23"/>
                    <a:pt x="418" y="23"/>
                    <a:pt x="418" y="23"/>
                  </a:cubicBezTo>
                  <a:cubicBezTo>
                    <a:pt x="398" y="31"/>
                    <a:pt x="398" y="31"/>
                    <a:pt x="398" y="31"/>
                  </a:cubicBezTo>
                  <a:cubicBezTo>
                    <a:pt x="398" y="47"/>
                    <a:pt x="398" y="47"/>
                    <a:pt x="398" y="47"/>
                  </a:cubicBezTo>
                  <a:cubicBezTo>
                    <a:pt x="390" y="47"/>
                    <a:pt x="390" y="47"/>
                    <a:pt x="390" y="47"/>
                  </a:cubicBezTo>
                  <a:cubicBezTo>
                    <a:pt x="390" y="64"/>
                    <a:pt x="390" y="64"/>
                    <a:pt x="390" y="64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116"/>
                    <a:pt x="408" y="120"/>
                    <a:pt x="418" y="120"/>
                  </a:cubicBezTo>
                  <a:cubicBezTo>
                    <a:pt x="423" y="120"/>
                    <a:pt x="426" y="119"/>
                    <a:pt x="430" y="117"/>
                  </a:cubicBezTo>
                  <a:moveTo>
                    <a:pt x="387" y="119"/>
                  </a:moveTo>
                  <a:cubicBezTo>
                    <a:pt x="387" y="102"/>
                    <a:pt x="387" y="102"/>
                    <a:pt x="387" y="102"/>
                  </a:cubicBezTo>
                  <a:cubicBezTo>
                    <a:pt x="378" y="102"/>
                    <a:pt x="378" y="102"/>
                    <a:pt x="378" y="102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50" y="47"/>
                    <a:pt x="350" y="47"/>
                    <a:pt x="350" y="4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58" y="64"/>
                    <a:pt x="358" y="64"/>
                    <a:pt x="358" y="64"/>
                  </a:cubicBezTo>
                  <a:cubicBezTo>
                    <a:pt x="358" y="86"/>
                    <a:pt x="358" y="86"/>
                    <a:pt x="358" y="86"/>
                  </a:cubicBezTo>
                  <a:cubicBezTo>
                    <a:pt x="358" y="95"/>
                    <a:pt x="354" y="103"/>
                    <a:pt x="344" y="103"/>
                  </a:cubicBezTo>
                  <a:cubicBezTo>
                    <a:pt x="333" y="103"/>
                    <a:pt x="330" y="96"/>
                    <a:pt x="330" y="87"/>
                  </a:cubicBezTo>
                  <a:cubicBezTo>
                    <a:pt x="330" y="47"/>
                    <a:pt x="330" y="47"/>
                    <a:pt x="330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64"/>
                    <a:pt x="302" y="64"/>
                    <a:pt x="302" y="64"/>
                  </a:cubicBezTo>
                  <a:cubicBezTo>
                    <a:pt x="310" y="64"/>
                    <a:pt x="310" y="64"/>
                    <a:pt x="310" y="64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110"/>
                    <a:pt x="319" y="120"/>
                    <a:pt x="336" y="120"/>
                  </a:cubicBezTo>
                  <a:cubicBezTo>
                    <a:pt x="347" y="120"/>
                    <a:pt x="354" y="115"/>
                    <a:pt x="358" y="105"/>
                  </a:cubicBezTo>
                  <a:cubicBezTo>
                    <a:pt x="358" y="119"/>
                    <a:pt x="358" y="119"/>
                    <a:pt x="358" y="119"/>
                  </a:cubicBezTo>
                  <a:lnTo>
                    <a:pt x="387" y="119"/>
                  </a:lnTo>
                  <a:close/>
                  <a:moveTo>
                    <a:pt x="288" y="119"/>
                  </a:moveTo>
                  <a:cubicBezTo>
                    <a:pt x="288" y="102"/>
                    <a:pt x="288" y="102"/>
                    <a:pt x="288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64"/>
                    <a:pt x="275" y="64"/>
                    <a:pt x="275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47"/>
                    <a:pt x="288" y="47"/>
                    <a:pt x="288" y="47"/>
                  </a:cubicBezTo>
                  <a:cubicBezTo>
                    <a:pt x="275" y="47"/>
                    <a:pt x="275" y="47"/>
                    <a:pt x="275" y="47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27"/>
                    <a:pt x="277" y="20"/>
                    <a:pt x="284" y="20"/>
                  </a:cubicBezTo>
                  <a:cubicBezTo>
                    <a:pt x="286" y="20"/>
                    <a:pt x="287" y="20"/>
                    <a:pt x="288" y="21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286" y="1"/>
                    <a:pt x="284" y="0"/>
                    <a:pt x="282" y="0"/>
                  </a:cubicBezTo>
                  <a:cubicBezTo>
                    <a:pt x="266" y="0"/>
                    <a:pt x="255" y="11"/>
                    <a:pt x="255" y="2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5" y="102"/>
                    <a:pt x="255" y="102"/>
                    <a:pt x="255" y="102"/>
                  </a:cubicBezTo>
                  <a:cubicBezTo>
                    <a:pt x="247" y="102"/>
                    <a:pt x="247" y="102"/>
                    <a:pt x="247" y="102"/>
                  </a:cubicBezTo>
                  <a:cubicBezTo>
                    <a:pt x="247" y="119"/>
                    <a:pt x="247" y="119"/>
                    <a:pt x="247" y="119"/>
                  </a:cubicBezTo>
                  <a:lnTo>
                    <a:pt x="288" y="119"/>
                  </a:lnTo>
                  <a:close/>
                  <a:moveTo>
                    <a:pt x="192" y="75"/>
                  </a:moveTo>
                  <a:cubicBezTo>
                    <a:pt x="160" y="75"/>
                    <a:pt x="160" y="75"/>
                    <a:pt x="160" y="75"/>
                  </a:cubicBezTo>
                  <a:cubicBezTo>
                    <a:pt x="162" y="66"/>
                    <a:pt x="168" y="59"/>
                    <a:pt x="177" y="59"/>
                  </a:cubicBezTo>
                  <a:cubicBezTo>
                    <a:pt x="186" y="59"/>
                    <a:pt x="191" y="66"/>
                    <a:pt x="192" y="75"/>
                  </a:cubicBezTo>
                  <a:moveTo>
                    <a:pt x="212" y="94"/>
                  </a:moveTo>
                  <a:cubicBezTo>
                    <a:pt x="193" y="94"/>
                    <a:pt x="193" y="94"/>
                    <a:pt x="193" y="94"/>
                  </a:cubicBezTo>
                  <a:cubicBezTo>
                    <a:pt x="190" y="101"/>
                    <a:pt x="186" y="106"/>
                    <a:pt x="178" y="106"/>
                  </a:cubicBezTo>
                  <a:cubicBezTo>
                    <a:pt x="167" y="106"/>
                    <a:pt x="160" y="97"/>
                    <a:pt x="160" y="86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61"/>
                    <a:pt x="200" y="46"/>
                    <a:pt x="177" y="46"/>
                  </a:cubicBezTo>
                  <a:cubicBezTo>
                    <a:pt x="155" y="46"/>
                    <a:pt x="140" y="62"/>
                    <a:pt x="140" y="84"/>
                  </a:cubicBezTo>
                  <a:cubicBezTo>
                    <a:pt x="140" y="106"/>
                    <a:pt x="156" y="120"/>
                    <a:pt x="178" y="120"/>
                  </a:cubicBezTo>
                  <a:cubicBezTo>
                    <a:pt x="196" y="120"/>
                    <a:pt x="207" y="111"/>
                    <a:pt x="212" y="94"/>
                  </a:cubicBezTo>
                  <a:moveTo>
                    <a:pt x="137" y="119"/>
                  </a:moveTo>
                  <a:cubicBezTo>
                    <a:pt x="137" y="102"/>
                    <a:pt x="137" y="102"/>
                    <a:pt x="137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56"/>
                    <a:pt x="120" y="46"/>
                    <a:pt x="103" y="46"/>
                  </a:cubicBezTo>
                  <a:cubicBezTo>
                    <a:pt x="92" y="46"/>
                    <a:pt x="85" y="51"/>
                    <a:pt x="80" y="61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71"/>
                    <a:pt x="85" y="63"/>
                    <a:pt x="95" y="63"/>
                  </a:cubicBezTo>
                  <a:cubicBezTo>
                    <a:pt x="106" y="63"/>
                    <a:pt x="109" y="70"/>
                    <a:pt x="109" y="79"/>
                  </a:cubicBezTo>
                  <a:cubicBezTo>
                    <a:pt x="109" y="119"/>
                    <a:pt x="109" y="119"/>
                    <a:pt x="109" y="119"/>
                  </a:cubicBezTo>
                  <a:lnTo>
                    <a:pt x="137" y="119"/>
                  </a:lnTo>
                  <a:close/>
                  <a:moveTo>
                    <a:pt x="41" y="117"/>
                  </a:moveTo>
                  <a:cubicBezTo>
                    <a:pt x="41" y="100"/>
                    <a:pt x="41" y="100"/>
                    <a:pt x="41" y="100"/>
                  </a:cubicBezTo>
                  <a:cubicBezTo>
                    <a:pt x="39" y="101"/>
                    <a:pt x="37" y="103"/>
                    <a:pt x="35" y="103"/>
                  </a:cubicBezTo>
                  <a:cubicBezTo>
                    <a:pt x="29" y="103"/>
                    <a:pt x="29" y="97"/>
                    <a:pt x="29" y="9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9" y="116"/>
                    <a:pt x="19" y="120"/>
                    <a:pt x="28" y="120"/>
                  </a:cubicBezTo>
                  <a:cubicBezTo>
                    <a:pt x="33" y="120"/>
                    <a:pt x="36" y="119"/>
                    <a:pt x="41" y="117"/>
                  </a:cubicBezTo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A2FFDDCE-1F79-44A1-AEA5-7DB109FB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7675" y="150419"/>
              <a:ext cx="2297113" cy="568325"/>
            </a:xfrm>
            <a:custGeom>
              <a:avLst/>
              <a:gdLst>
                <a:gd name="T0" fmla="*/ 588 w 611"/>
                <a:gd name="T1" fmla="*/ 59 h 150"/>
                <a:gd name="T2" fmla="*/ 561 w 611"/>
                <a:gd name="T3" fmla="*/ 62 h 150"/>
                <a:gd name="T4" fmla="*/ 561 w 611"/>
                <a:gd name="T5" fmla="*/ 100 h 150"/>
                <a:gd name="T6" fmla="*/ 598 w 611"/>
                <a:gd name="T7" fmla="*/ 100 h 150"/>
                <a:gd name="T8" fmla="*/ 605 w 611"/>
                <a:gd name="T9" fmla="*/ 61 h 150"/>
                <a:gd name="T10" fmla="*/ 502 w 611"/>
                <a:gd name="T11" fmla="*/ 73 h 150"/>
                <a:gd name="T12" fmla="*/ 554 w 611"/>
                <a:gd name="T13" fmla="*/ 92 h 150"/>
                <a:gd name="T14" fmla="*/ 501 w 611"/>
                <a:gd name="T15" fmla="*/ 84 h 150"/>
                <a:gd name="T16" fmla="*/ 518 w 611"/>
                <a:gd name="T17" fmla="*/ 44 h 150"/>
                <a:gd name="T18" fmla="*/ 554 w 611"/>
                <a:gd name="T19" fmla="*/ 92 h 150"/>
                <a:gd name="T20" fmla="*/ 437 w 611"/>
                <a:gd name="T21" fmla="*/ 57 h 150"/>
                <a:gd name="T22" fmla="*/ 453 w 611"/>
                <a:gd name="T23" fmla="*/ 92 h 150"/>
                <a:gd name="T24" fmla="*/ 472 w 611"/>
                <a:gd name="T25" fmla="*/ 84 h 150"/>
                <a:gd name="T26" fmla="*/ 400 w 611"/>
                <a:gd name="T27" fmla="*/ 82 h 150"/>
                <a:gd name="T28" fmla="*/ 398 w 611"/>
                <a:gd name="T29" fmla="*/ 117 h 150"/>
                <a:gd name="T30" fmla="*/ 390 w 611"/>
                <a:gd name="T31" fmla="*/ 70 h 150"/>
                <a:gd name="T32" fmla="*/ 341 w 611"/>
                <a:gd name="T33" fmla="*/ 45 h 150"/>
                <a:gd name="T34" fmla="*/ 321 w 611"/>
                <a:gd name="T35" fmla="*/ 62 h 150"/>
                <a:gd name="T36" fmla="*/ 313 w 611"/>
                <a:gd name="T37" fmla="*/ 117 h 150"/>
                <a:gd name="T38" fmla="*/ 341 w 611"/>
                <a:gd name="T39" fmla="*/ 100 h 150"/>
                <a:gd name="T40" fmla="*/ 370 w 611"/>
                <a:gd name="T41" fmla="*/ 77 h 150"/>
                <a:gd name="T42" fmla="*/ 304 w 611"/>
                <a:gd name="T43" fmla="*/ 117 h 150"/>
                <a:gd name="T44" fmla="*/ 296 w 611"/>
                <a:gd name="T45" fmla="*/ 45 h 150"/>
                <a:gd name="T46" fmla="*/ 276 w 611"/>
                <a:gd name="T47" fmla="*/ 61 h 150"/>
                <a:gd name="T48" fmla="*/ 268 w 611"/>
                <a:gd name="T49" fmla="*/ 117 h 150"/>
                <a:gd name="T50" fmla="*/ 286 w 611"/>
                <a:gd name="T51" fmla="*/ 0 h 150"/>
                <a:gd name="T52" fmla="*/ 299 w 611"/>
                <a:gd name="T53" fmla="*/ 13 h 150"/>
                <a:gd name="T54" fmla="*/ 195 w 611"/>
                <a:gd name="T55" fmla="*/ 80 h 150"/>
                <a:gd name="T56" fmla="*/ 260 w 611"/>
                <a:gd name="T57" fmla="*/ 62 h 150"/>
                <a:gd name="T58" fmla="*/ 233 w 611"/>
                <a:gd name="T59" fmla="*/ 57 h 150"/>
                <a:gd name="T60" fmla="*/ 207 w 611"/>
                <a:gd name="T61" fmla="*/ 115 h 150"/>
                <a:gd name="T62" fmla="*/ 211 w 611"/>
                <a:gd name="T63" fmla="*/ 134 h 150"/>
                <a:gd name="T64" fmla="*/ 178 w 611"/>
                <a:gd name="T65" fmla="*/ 139 h 150"/>
                <a:gd name="T66" fmla="*/ 252 w 611"/>
                <a:gd name="T67" fmla="*/ 62 h 150"/>
                <a:gd name="T68" fmla="*/ 168 w 611"/>
                <a:gd name="T69" fmla="*/ 100 h 150"/>
                <a:gd name="T70" fmla="*/ 134 w 611"/>
                <a:gd name="T71" fmla="*/ 44 h 150"/>
                <a:gd name="T72" fmla="*/ 84 w 611"/>
                <a:gd name="T73" fmla="*/ 45 h 150"/>
                <a:gd name="T74" fmla="*/ 92 w 611"/>
                <a:gd name="T75" fmla="*/ 100 h 150"/>
                <a:gd name="T76" fmla="*/ 120 w 611"/>
                <a:gd name="T77" fmla="*/ 117 h 150"/>
                <a:gd name="T78" fmla="*/ 112 w 611"/>
                <a:gd name="T79" fmla="*/ 78 h 150"/>
                <a:gd name="T80" fmla="*/ 140 w 611"/>
                <a:gd name="T81" fmla="*/ 117 h 150"/>
                <a:gd name="T82" fmla="*/ 72 w 611"/>
                <a:gd name="T83" fmla="*/ 81 h 150"/>
                <a:gd name="T84" fmla="*/ 30 w 611"/>
                <a:gd name="T85" fmla="*/ 99 h 150"/>
                <a:gd name="T86" fmla="*/ 61 w 611"/>
                <a:gd name="T87" fmla="*/ 48 h 150"/>
                <a:gd name="T88" fmla="*/ 55 w 611"/>
                <a:gd name="T89" fmla="*/ 20 h 150"/>
                <a:gd name="T90" fmla="*/ 72 w 611"/>
                <a:gd name="T91" fmla="*/ 2 h 150"/>
                <a:gd name="T92" fmla="*/ 9 w 611"/>
                <a:gd name="T93" fmla="*/ 20 h 150"/>
                <a:gd name="T94" fmla="*/ 0 w 611"/>
                <a:gd name="T9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1" h="150">
                  <a:moveTo>
                    <a:pt x="611" y="62"/>
                  </a:moveTo>
                  <a:cubicBezTo>
                    <a:pt x="611" y="43"/>
                    <a:pt x="611" y="43"/>
                    <a:pt x="611" y="43"/>
                  </a:cubicBezTo>
                  <a:cubicBezTo>
                    <a:pt x="597" y="44"/>
                    <a:pt x="595" y="48"/>
                    <a:pt x="588" y="59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61" y="45"/>
                    <a:pt x="561" y="45"/>
                    <a:pt x="561" y="45"/>
                  </a:cubicBezTo>
                  <a:cubicBezTo>
                    <a:pt x="561" y="62"/>
                    <a:pt x="561" y="62"/>
                    <a:pt x="561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0" y="100"/>
                    <a:pt x="570" y="100"/>
                    <a:pt x="570" y="100"/>
                  </a:cubicBezTo>
                  <a:cubicBezTo>
                    <a:pt x="561" y="100"/>
                    <a:pt x="561" y="100"/>
                    <a:pt x="561" y="100"/>
                  </a:cubicBezTo>
                  <a:cubicBezTo>
                    <a:pt x="561" y="117"/>
                    <a:pt x="561" y="117"/>
                    <a:pt x="561" y="117"/>
                  </a:cubicBezTo>
                  <a:cubicBezTo>
                    <a:pt x="598" y="117"/>
                    <a:pt x="598" y="117"/>
                    <a:pt x="598" y="117"/>
                  </a:cubicBezTo>
                  <a:cubicBezTo>
                    <a:pt x="598" y="100"/>
                    <a:pt x="598" y="100"/>
                    <a:pt x="598" y="100"/>
                  </a:cubicBezTo>
                  <a:cubicBezTo>
                    <a:pt x="590" y="100"/>
                    <a:pt x="590" y="100"/>
                    <a:pt x="590" y="100"/>
                  </a:cubicBezTo>
                  <a:cubicBezTo>
                    <a:pt x="590" y="77"/>
                    <a:pt x="590" y="77"/>
                    <a:pt x="590" y="77"/>
                  </a:cubicBezTo>
                  <a:cubicBezTo>
                    <a:pt x="590" y="67"/>
                    <a:pt x="594" y="61"/>
                    <a:pt x="605" y="61"/>
                  </a:cubicBezTo>
                  <a:cubicBezTo>
                    <a:pt x="607" y="61"/>
                    <a:pt x="609" y="61"/>
                    <a:pt x="611" y="62"/>
                  </a:cubicBezTo>
                  <a:moveTo>
                    <a:pt x="534" y="73"/>
                  </a:moveTo>
                  <a:cubicBezTo>
                    <a:pt x="502" y="73"/>
                    <a:pt x="502" y="73"/>
                    <a:pt x="502" y="73"/>
                  </a:cubicBezTo>
                  <a:cubicBezTo>
                    <a:pt x="504" y="64"/>
                    <a:pt x="509" y="57"/>
                    <a:pt x="518" y="57"/>
                  </a:cubicBezTo>
                  <a:cubicBezTo>
                    <a:pt x="527" y="57"/>
                    <a:pt x="532" y="64"/>
                    <a:pt x="534" y="73"/>
                  </a:cubicBezTo>
                  <a:moveTo>
                    <a:pt x="554" y="92"/>
                  </a:moveTo>
                  <a:cubicBezTo>
                    <a:pt x="534" y="92"/>
                    <a:pt x="534" y="92"/>
                    <a:pt x="534" y="92"/>
                  </a:cubicBezTo>
                  <a:cubicBezTo>
                    <a:pt x="531" y="99"/>
                    <a:pt x="528" y="104"/>
                    <a:pt x="519" y="104"/>
                  </a:cubicBezTo>
                  <a:cubicBezTo>
                    <a:pt x="508" y="104"/>
                    <a:pt x="501" y="95"/>
                    <a:pt x="501" y="84"/>
                  </a:cubicBezTo>
                  <a:cubicBezTo>
                    <a:pt x="554" y="84"/>
                    <a:pt x="554" y="84"/>
                    <a:pt x="554" y="84"/>
                  </a:cubicBezTo>
                  <a:cubicBezTo>
                    <a:pt x="554" y="81"/>
                    <a:pt x="554" y="81"/>
                    <a:pt x="554" y="81"/>
                  </a:cubicBezTo>
                  <a:cubicBezTo>
                    <a:pt x="554" y="59"/>
                    <a:pt x="541" y="44"/>
                    <a:pt x="518" y="44"/>
                  </a:cubicBezTo>
                  <a:cubicBezTo>
                    <a:pt x="496" y="44"/>
                    <a:pt x="481" y="60"/>
                    <a:pt x="481" y="82"/>
                  </a:cubicBezTo>
                  <a:cubicBezTo>
                    <a:pt x="481" y="104"/>
                    <a:pt x="498" y="118"/>
                    <a:pt x="519" y="118"/>
                  </a:cubicBezTo>
                  <a:cubicBezTo>
                    <a:pt x="537" y="118"/>
                    <a:pt x="548" y="109"/>
                    <a:pt x="554" y="92"/>
                  </a:cubicBezTo>
                  <a:moveTo>
                    <a:pt x="453" y="73"/>
                  </a:moveTo>
                  <a:cubicBezTo>
                    <a:pt x="421" y="73"/>
                    <a:pt x="421" y="73"/>
                    <a:pt x="421" y="73"/>
                  </a:cubicBezTo>
                  <a:cubicBezTo>
                    <a:pt x="423" y="64"/>
                    <a:pt x="428" y="57"/>
                    <a:pt x="437" y="57"/>
                  </a:cubicBezTo>
                  <a:cubicBezTo>
                    <a:pt x="446" y="57"/>
                    <a:pt x="451" y="64"/>
                    <a:pt x="453" y="73"/>
                  </a:cubicBezTo>
                  <a:moveTo>
                    <a:pt x="472" y="92"/>
                  </a:moveTo>
                  <a:cubicBezTo>
                    <a:pt x="453" y="92"/>
                    <a:pt x="453" y="92"/>
                    <a:pt x="453" y="92"/>
                  </a:cubicBezTo>
                  <a:cubicBezTo>
                    <a:pt x="450" y="99"/>
                    <a:pt x="447" y="104"/>
                    <a:pt x="438" y="104"/>
                  </a:cubicBezTo>
                  <a:cubicBezTo>
                    <a:pt x="427" y="104"/>
                    <a:pt x="420" y="95"/>
                    <a:pt x="420" y="84"/>
                  </a:cubicBezTo>
                  <a:cubicBezTo>
                    <a:pt x="472" y="84"/>
                    <a:pt x="472" y="84"/>
                    <a:pt x="472" y="84"/>
                  </a:cubicBezTo>
                  <a:cubicBezTo>
                    <a:pt x="472" y="81"/>
                    <a:pt x="472" y="81"/>
                    <a:pt x="472" y="81"/>
                  </a:cubicBezTo>
                  <a:cubicBezTo>
                    <a:pt x="472" y="59"/>
                    <a:pt x="460" y="44"/>
                    <a:pt x="437" y="44"/>
                  </a:cubicBezTo>
                  <a:cubicBezTo>
                    <a:pt x="415" y="44"/>
                    <a:pt x="400" y="60"/>
                    <a:pt x="400" y="82"/>
                  </a:cubicBezTo>
                  <a:cubicBezTo>
                    <a:pt x="400" y="104"/>
                    <a:pt x="417" y="118"/>
                    <a:pt x="438" y="118"/>
                  </a:cubicBezTo>
                  <a:cubicBezTo>
                    <a:pt x="456" y="118"/>
                    <a:pt x="467" y="109"/>
                    <a:pt x="472" y="92"/>
                  </a:cubicBezTo>
                  <a:moveTo>
                    <a:pt x="398" y="117"/>
                  </a:moveTo>
                  <a:cubicBezTo>
                    <a:pt x="398" y="100"/>
                    <a:pt x="398" y="100"/>
                    <a:pt x="398" y="100"/>
                  </a:cubicBezTo>
                  <a:cubicBezTo>
                    <a:pt x="390" y="100"/>
                    <a:pt x="390" y="100"/>
                    <a:pt x="390" y="100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90" y="54"/>
                    <a:pt x="381" y="44"/>
                    <a:pt x="364" y="44"/>
                  </a:cubicBezTo>
                  <a:cubicBezTo>
                    <a:pt x="353" y="44"/>
                    <a:pt x="346" y="49"/>
                    <a:pt x="341" y="59"/>
                  </a:cubicBezTo>
                  <a:cubicBezTo>
                    <a:pt x="341" y="45"/>
                    <a:pt x="341" y="45"/>
                    <a:pt x="341" y="45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313" y="100"/>
                    <a:pt x="313" y="100"/>
                    <a:pt x="313" y="100"/>
                  </a:cubicBezTo>
                  <a:cubicBezTo>
                    <a:pt x="313" y="117"/>
                    <a:pt x="313" y="117"/>
                    <a:pt x="313" y="117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9" y="100"/>
                    <a:pt x="349" y="100"/>
                    <a:pt x="349" y="100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1" y="78"/>
                    <a:pt x="341" y="78"/>
                    <a:pt x="341" y="78"/>
                  </a:cubicBezTo>
                  <a:cubicBezTo>
                    <a:pt x="341" y="69"/>
                    <a:pt x="346" y="61"/>
                    <a:pt x="356" y="61"/>
                  </a:cubicBezTo>
                  <a:cubicBezTo>
                    <a:pt x="367" y="61"/>
                    <a:pt x="370" y="68"/>
                    <a:pt x="370" y="77"/>
                  </a:cubicBezTo>
                  <a:cubicBezTo>
                    <a:pt x="370" y="117"/>
                    <a:pt x="370" y="117"/>
                    <a:pt x="370" y="117"/>
                  </a:cubicBezTo>
                  <a:lnTo>
                    <a:pt x="398" y="117"/>
                  </a:lnTo>
                  <a:close/>
                  <a:moveTo>
                    <a:pt x="304" y="117"/>
                  </a:moveTo>
                  <a:cubicBezTo>
                    <a:pt x="304" y="100"/>
                    <a:pt x="304" y="100"/>
                    <a:pt x="304" y="100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296" y="45"/>
                    <a:pt x="296" y="45"/>
                    <a:pt x="29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68" y="100"/>
                    <a:pt x="268" y="100"/>
                    <a:pt x="268" y="100"/>
                  </a:cubicBezTo>
                  <a:cubicBezTo>
                    <a:pt x="268" y="117"/>
                    <a:pt x="268" y="117"/>
                    <a:pt x="268" y="117"/>
                  </a:cubicBezTo>
                  <a:lnTo>
                    <a:pt x="304" y="117"/>
                  </a:lnTo>
                  <a:close/>
                  <a:moveTo>
                    <a:pt x="299" y="13"/>
                  </a:moveTo>
                  <a:cubicBezTo>
                    <a:pt x="299" y="6"/>
                    <a:pt x="293" y="0"/>
                    <a:pt x="286" y="0"/>
                  </a:cubicBezTo>
                  <a:cubicBezTo>
                    <a:pt x="279" y="0"/>
                    <a:pt x="273" y="6"/>
                    <a:pt x="273" y="13"/>
                  </a:cubicBezTo>
                  <a:cubicBezTo>
                    <a:pt x="273" y="20"/>
                    <a:pt x="279" y="26"/>
                    <a:pt x="286" y="26"/>
                  </a:cubicBezTo>
                  <a:cubicBezTo>
                    <a:pt x="294" y="26"/>
                    <a:pt x="299" y="20"/>
                    <a:pt x="299" y="13"/>
                  </a:cubicBezTo>
                  <a:moveTo>
                    <a:pt x="233" y="80"/>
                  </a:moveTo>
                  <a:cubicBezTo>
                    <a:pt x="233" y="91"/>
                    <a:pt x="225" y="99"/>
                    <a:pt x="214" y="99"/>
                  </a:cubicBezTo>
                  <a:cubicBezTo>
                    <a:pt x="204" y="99"/>
                    <a:pt x="195" y="91"/>
                    <a:pt x="195" y="80"/>
                  </a:cubicBezTo>
                  <a:cubicBezTo>
                    <a:pt x="195" y="70"/>
                    <a:pt x="204" y="61"/>
                    <a:pt x="214" y="61"/>
                  </a:cubicBezTo>
                  <a:cubicBezTo>
                    <a:pt x="225" y="61"/>
                    <a:pt x="233" y="69"/>
                    <a:pt x="233" y="80"/>
                  </a:cubicBezTo>
                  <a:moveTo>
                    <a:pt x="260" y="62"/>
                  </a:moveTo>
                  <a:cubicBezTo>
                    <a:pt x="260" y="45"/>
                    <a:pt x="260" y="45"/>
                    <a:pt x="260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27" y="48"/>
                    <a:pt x="220" y="44"/>
                    <a:pt x="209" y="44"/>
                  </a:cubicBezTo>
                  <a:cubicBezTo>
                    <a:pt x="188" y="44"/>
                    <a:pt x="174" y="60"/>
                    <a:pt x="174" y="80"/>
                  </a:cubicBezTo>
                  <a:cubicBezTo>
                    <a:pt x="174" y="99"/>
                    <a:pt x="187" y="115"/>
                    <a:pt x="207" y="115"/>
                  </a:cubicBezTo>
                  <a:cubicBezTo>
                    <a:pt x="218" y="115"/>
                    <a:pt x="224" y="112"/>
                    <a:pt x="232" y="104"/>
                  </a:cubicBezTo>
                  <a:cubicBezTo>
                    <a:pt x="232" y="111"/>
                    <a:pt x="232" y="111"/>
                    <a:pt x="232" y="111"/>
                  </a:cubicBezTo>
                  <a:cubicBezTo>
                    <a:pt x="232" y="125"/>
                    <a:pt x="226" y="134"/>
                    <a:pt x="211" y="134"/>
                  </a:cubicBezTo>
                  <a:cubicBezTo>
                    <a:pt x="202" y="134"/>
                    <a:pt x="195" y="129"/>
                    <a:pt x="192" y="120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88" y="147"/>
                    <a:pt x="200" y="150"/>
                    <a:pt x="212" y="150"/>
                  </a:cubicBezTo>
                  <a:cubicBezTo>
                    <a:pt x="240" y="150"/>
                    <a:pt x="252" y="135"/>
                    <a:pt x="252" y="108"/>
                  </a:cubicBezTo>
                  <a:cubicBezTo>
                    <a:pt x="252" y="62"/>
                    <a:pt x="252" y="62"/>
                    <a:pt x="252" y="62"/>
                  </a:cubicBezTo>
                  <a:lnTo>
                    <a:pt x="260" y="62"/>
                  </a:lnTo>
                  <a:close/>
                  <a:moveTo>
                    <a:pt x="168" y="117"/>
                  </a:moveTo>
                  <a:cubicBezTo>
                    <a:pt x="168" y="100"/>
                    <a:pt x="168" y="100"/>
                    <a:pt x="168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60" y="54"/>
                    <a:pt x="151" y="44"/>
                    <a:pt x="134" y="44"/>
                  </a:cubicBezTo>
                  <a:cubicBezTo>
                    <a:pt x="123" y="44"/>
                    <a:pt x="116" y="49"/>
                    <a:pt x="112" y="5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17"/>
                    <a:pt x="84" y="117"/>
                    <a:pt x="84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69"/>
                    <a:pt x="116" y="61"/>
                    <a:pt x="126" y="61"/>
                  </a:cubicBezTo>
                  <a:cubicBezTo>
                    <a:pt x="137" y="61"/>
                    <a:pt x="140" y="68"/>
                    <a:pt x="140" y="77"/>
                  </a:cubicBezTo>
                  <a:cubicBezTo>
                    <a:pt x="140" y="117"/>
                    <a:pt x="140" y="117"/>
                    <a:pt x="140" y="117"/>
                  </a:cubicBezTo>
                  <a:lnTo>
                    <a:pt x="168" y="117"/>
                  </a:lnTo>
                  <a:close/>
                  <a:moveTo>
                    <a:pt x="72" y="11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72" y="117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id="{C7745AD5-01AF-491D-9D30-465D56C19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99400" y="513957"/>
              <a:ext cx="82550" cy="87312"/>
            </a:xfrm>
            <a:prstGeom prst="ellipse">
              <a:avLst/>
            </a:pr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7B9FF52-2654-4E0E-8F3C-20AFE13A3B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20050" y="156769"/>
              <a:ext cx="338138" cy="441325"/>
            </a:xfrm>
            <a:custGeom>
              <a:avLst/>
              <a:gdLst>
                <a:gd name="T0" fmla="*/ 61 w 90"/>
                <a:gd name="T1" fmla="*/ 115 h 116"/>
                <a:gd name="T2" fmla="*/ 61 w 90"/>
                <a:gd name="T3" fmla="*/ 104 h 116"/>
                <a:gd name="T4" fmla="*/ 36 w 90"/>
                <a:gd name="T5" fmla="*/ 116 h 116"/>
                <a:gd name="T6" fmla="*/ 0 w 90"/>
                <a:gd name="T7" fmla="*/ 79 h 116"/>
                <a:gd name="T8" fmla="*/ 36 w 90"/>
                <a:gd name="T9" fmla="*/ 42 h 116"/>
                <a:gd name="T10" fmla="*/ 61 w 90"/>
                <a:gd name="T11" fmla="*/ 53 h 116"/>
                <a:gd name="T12" fmla="*/ 61 w 90"/>
                <a:gd name="T13" fmla="*/ 17 h 116"/>
                <a:gd name="T14" fmla="*/ 51 w 90"/>
                <a:gd name="T15" fmla="*/ 17 h 116"/>
                <a:gd name="T16" fmla="*/ 51 w 90"/>
                <a:gd name="T17" fmla="*/ 0 h 116"/>
                <a:gd name="T18" fmla="*/ 81 w 90"/>
                <a:gd name="T19" fmla="*/ 0 h 116"/>
                <a:gd name="T20" fmla="*/ 81 w 90"/>
                <a:gd name="T21" fmla="*/ 98 h 116"/>
                <a:gd name="T22" fmla="*/ 90 w 90"/>
                <a:gd name="T23" fmla="*/ 98 h 116"/>
                <a:gd name="T24" fmla="*/ 90 w 90"/>
                <a:gd name="T25" fmla="*/ 115 h 116"/>
                <a:gd name="T26" fmla="*/ 61 w 90"/>
                <a:gd name="T27" fmla="*/ 115 h 116"/>
                <a:gd name="T28" fmla="*/ 42 w 90"/>
                <a:gd name="T29" fmla="*/ 57 h 116"/>
                <a:gd name="T30" fmla="*/ 21 w 90"/>
                <a:gd name="T31" fmla="*/ 79 h 116"/>
                <a:gd name="T32" fmla="*/ 41 w 90"/>
                <a:gd name="T33" fmla="*/ 100 h 116"/>
                <a:gd name="T34" fmla="*/ 62 w 90"/>
                <a:gd name="T35" fmla="*/ 78 h 116"/>
                <a:gd name="T36" fmla="*/ 42 w 90"/>
                <a:gd name="T37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116">
                  <a:moveTo>
                    <a:pt x="61" y="115"/>
                  </a:moveTo>
                  <a:cubicBezTo>
                    <a:pt x="61" y="104"/>
                    <a:pt x="61" y="104"/>
                    <a:pt x="61" y="104"/>
                  </a:cubicBezTo>
                  <a:cubicBezTo>
                    <a:pt x="54" y="112"/>
                    <a:pt x="48" y="116"/>
                    <a:pt x="36" y="116"/>
                  </a:cubicBezTo>
                  <a:cubicBezTo>
                    <a:pt x="15" y="116"/>
                    <a:pt x="0" y="100"/>
                    <a:pt x="0" y="79"/>
                  </a:cubicBezTo>
                  <a:cubicBezTo>
                    <a:pt x="0" y="57"/>
                    <a:pt x="14" y="42"/>
                    <a:pt x="36" y="42"/>
                  </a:cubicBezTo>
                  <a:cubicBezTo>
                    <a:pt x="47" y="42"/>
                    <a:pt x="54" y="45"/>
                    <a:pt x="61" y="53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115"/>
                    <a:pt x="90" y="115"/>
                    <a:pt x="90" y="115"/>
                  </a:cubicBezTo>
                  <a:lnTo>
                    <a:pt x="61" y="115"/>
                  </a:lnTo>
                  <a:close/>
                  <a:moveTo>
                    <a:pt x="42" y="57"/>
                  </a:moveTo>
                  <a:cubicBezTo>
                    <a:pt x="29" y="57"/>
                    <a:pt x="21" y="67"/>
                    <a:pt x="21" y="79"/>
                  </a:cubicBezTo>
                  <a:cubicBezTo>
                    <a:pt x="21" y="90"/>
                    <a:pt x="29" y="100"/>
                    <a:pt x="41" y="100"/>
                  </a:cubicBezTo>
                  <a:cubicBezTo>
                    <a:pt x="54" y="100"/>
                    <a:pt x="62" y="90"/>
                    <a:pt x="62" y="78"/>
                  </a:cubicBezTo>
                  <a:cubicBezTo>
                    <a:pt x="62" y="66"/>
                    <a:pt x="53" y="57"/>
                    <a:pt x="42" y="57"/>
                  </a:cubicBez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24B2FDF6-00B8-46F0-9B18-F4B0DF85A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7238" y="156769"/>
              <a:ext cx="285750" cy="436562"/>
            </a:xfrm>
            <a:custGeom>
              <a:avLst/>
              <a:gdLst>
                <a:gd name="T0" fmla="*/ 54 w 76"/>
                <a:gd name="T1" fmla="*/ 115 h 115"/>
                <a:gd name="T2" fmla="*/ 29 w 76"/>
                <a:gd name="T3" fmla="*/ 85 h 115"/>
                <a:gd name="T4" fmla="*/ 29 w 76"/>
                <a:gd name="T5" fmla="*/ 115 h 115"/>
                <a:gd name="T6" fmla="*/ 0 w 76"/>
                <a:gd name="T7" fmla="*/ 115 h 115"/>
                <a:gd name="T8" fmla="*/ 0 w 76"/>
                <a:gd name="T9" fmla="*/ 98 h 115"/>
                <a:gd name="T10" fmla="*/ 9 w 76"/>
                <a:gd name="T11" fmla="*/ 98 h 115"/>
                <a:gd name="T12" fmla="*/ 9 w 76"/>
                <a:gd name="T13" fmla="*/ 17 h 115"/>
                <a:gd name="T14" fmla="*/ 0 w 76"/>
                <a:gd name="T15" fmla="*/ 17 h 115"/>
                <a:gd name="T16" fmla="*/ 0 w 76"/>
                <a:gd name="T17" fmla="*/ 0 h 115"/>
                <a:gd name="T18" fmla="*/ 29 w 76"/>
                <a:gd name="T19" fmla="*/ 0 h 115"/>
                <a:gd name="T20" fmla="*/ 29 w 76"/>
                <a:gd name="T21" fmla="*/ 79 h 115"/>
                <a:gd name="T22" fmla="*/ 43 w 76"/>
                <a:gd name="T23" fmla="*/ 65 h 115"/>
                <a:gd name="T24" fmla="*/ 46 w 76"/>
                <a:gd name="T25" fmla="*/ 61 h 115"/>
                <a:gd name="T26" fmla="*/ 40 w 76"/>
                <a:gd name="T27" fmla="*/ 60 h 115"/>
                <a:gd name="T28" fmla="*/ 40 w 76"/>
                <a:gd name="T29" fmla="*/ 43 h 115"/>
                <a:gd name="T30" fmla="*/ 73 w 76"/>
                <a:gd name="T31" fmla="*/ 43 h 115"/>
                <a:gd name="T32" fmla="*/ 73 w 76"/>
                <a:gd name="T33" fmla="*/ 60 h 115"/>
                <a:gd name="T34" fmla="*/ 59 w 76"/>
                <a:gd name="T35" fmla="*/ 66 h 115"/>
                <a:gd name="T36" fmla="*/ 48 w 76"/>
                <a:gd name="T37" fmla="*/ 76 h 115"/>
                <a:gd name="T38" fmla="*/ 66 w 76"/>
                <a:gd name="T39" fmla="*/ 98 h 115"/>
                <a:gd name="T40" fmla="*/ 76 w 76"/>
                <a:gd name="T41" fmla="*/ 98 h 115"/>
                <a:gd name="T42" fmla="*/ 76 w 76"/>
                <a:gd name="T43" fmla="*/ 115 h 115"/>
                <a:gd name="T44" fmla="*/ 54 w 7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115">
                  <a:moveTo>
                    <a:pt x="54" y="11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64"/>
                    <a:pt x="46" y="63"/>
                    <a:pt x="46" y="61"/>
                  </a:cubicBezTo>
                  <a:cubicBezTo>
                    <a:pt x="46" y="59"/>
                    <a:pt x="41" y="60"/>
                    <a:pt x="40" y="6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6" y="60"/>
                    <a:pt x="64" y="61"/>
                    <a:pt x="59" y="6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15"/>
                    <a:pt x="76" y="115"/>
                    <a:pt x="76" y="115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35CD9E3-66A8-4F8A-BC20-14586213C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0375" y="-244868"/>
              <a:ext cx="149225" cy="227012"/>
            </a:xfrm>
            <a:custGeom>
              <a:avLst/>
              <a:gdLst>
                <a:gd name="T0" fmla="*/ 21 w 40"/>
                <a:gd name="T1" fmla="*/ 60 h 60"/>
                <a:gd name="T2" fmla="*/ 8 w 40"/>
                <a:gd name="T3" fmla="*/ 55 h 60"/>
                <a:gd name="T4" fmla="*/ 6 w 40"/>
                <a:gd name="T5" fmla="*/ 59 h 60"/>
                <a:gd name="T6" fmla="*/ 0 w 40"/>
                <a:gd name="T7" fmla="*/ 59 h 60"/>
                <a:gd name="T8" fmla="*/ 0 w 40"/>
                <a:gd name="T9" fmla="*/ 39 h 60"/>
                <a:gd name="T10" fmla="*/ 8 w 40"/>
                <a:gd name="T11" fmla="*/ 39 h 60"/>
                <a:gd name="T12" fmla="*/ 19 w 40"/>
                <a:gd name="T13" fmla="*/ 51 h 60"/>
                <a:gd name="T14" fmla="*/ 28 w 40"/>
                <a:gd name="T15" fmla="*/ 43 h 60"/>
                <a:gd name="T16" fmla="*/ 5 w 40"/>
                <a:gd name="T17" fmla="*/ 27 h 60"/>
                <a:gd name="T18" fmla="*/ 1 w 40"/>
                <a:gd name="T19" fmla="*/ 16 h 60"/>
                <a:gd name="T20" fmla="*/ 18 w 40"/>
                <a:gd name="T21" fmla="*/ 0 h 60"/>
                <a:gd name="T22" fmla="*/ 31 w 40"/>
                <a:gd name="T23" fmla="*/ 5 h 60"/>
                <a:gd name="T24" fmla="*/ 32 w 40"/>
                <a:gd name="T25" fmla="*/ 1 h 60"/>
                <a:gd name="T26" fmla="*/ 38 w 40"/>
                <a:gd name="T27" fmla="*/ 1 h 60"/>
                <a:gd name="T28" fmla="*/ 38 w 40"/>
                <a:gd name="T29" fmla="*/ 19 h 60"/>
                <a:gd name="T30" fmla="*/ 30 w 40"/>
                <a:gd name="T31" fmla="*/ 19 h 60"/>
                <a:gd name="T32" fmla="*/ 20 w 40"/>
                <a:gd name="T33" fmla="*/ 9 h 60"/>
                <a:gd name="T34" fmla="*/ 12 w 40"/>
                <a:gd name="T35" fmla="*/ 15 h 60"/>
                <a:gd name="T36" fmla="*/ 40 w 40"/>
                <a:gd name="T37" fmla="*/ 43 h 60"/>
                <a:gd name="T38" fmla="*/ 21 w 40"/>
                <a:gd name="T3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21" y="60"/>
                  </a:moveTo>
                  <a:cubicBezTo>
                    <a:pt x="16" y="60"/>
                    <a:pt x="12" y="58"/>
                    <a:pt x="8" y="55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46"/>
                    <a:pt x="12" y="51"/>
                    <a:pt x="19" y="51"/>
                  </a:cubicBezTo>
                  <a:cubicBezTo>
                    <a:pt x="24" y="51"/>
                    <a:pt x="28" y="48"/>
                    <a:pt x="28" y="43"/>
                  </a:cubicBezTo>
                  <a:cubicBezTo>
                    <a:pt x="28" y="34"/>
                    <a:pt x="11" y="33"/>
                    <a:pt x="5" y="27"/>
                  </a:cubicBezTo>
                  <a:cubicBezTo>
                    <a:pt x="2" y="24"/>
                    <a:pt x="1" y="20"/>
                    <a:pt x="1" y="16"/>
                  </a:cubicBezTo>
                  <a:cubicBezTo>
                    <a:pt x="1" y="7"/>
                    <a:pt x="8" y="0"/>
                    <a:pt x="18" y="0"/>
                  </a:cubicBezTo>
                  <a:cubicBezTo>
                    <a:pt x="23" y="0"/>
                    <a:pt x="27" y="1"/>
                    <a:pt x="31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4"/>
                    <a:pt x="26" y="9"/>
                    <a:pt x="20" y="9"/>
                  </a:cubicBezTo>
                  <a:cubicBezTo>
                    <a:pt x="16" y="9"/>
                    <a:pt x="12" y="11"/>
                    <a:pt x="12" y="15"/>
                  </a:cubicBezTo>
                  <a:cubicBezTo>
                    <a:pt x="12" y="27"/>
                    <a:pt x="40" y="21"/>
                    <a:pt x="40" y="43"/>
                  </a:cubicBezTo>
                  <a:cubicBezTo>
                    <a:pt x="40" y="53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79BA3267-B309-4EAA-9C21-165E5DF97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4363" y="-241693"/>
              <a:ext cx="160338" cy="220662"/>
            </a:xfrm>
            <a:custGeom>
              <a:avLst/>
              <a:gdLst>
                <a:gd name="T0" fmla="*/ 87 w 101"/>
                <a:gd name="T1" fmla="*/ 43 h 139"/>
                <a:gd name="T2" fmla="*/ 78 w 101"/>
                <a:gd name="T3" fmla="*/ 19 h 139"/>
                <a:gd name="T4" fmla="*/ 63 w 101"/>
                <a:gd name="T5" fmla="*/ 19 h 139"/>
                <a:gd name="T6" fmla="*/ 63 w 101"/>
                <a:gd name="T7" fmla="*/ 117 h 139"/>
                <a:gd name="T8" fmla="*/ 78 w 101"/>
                <a:gd name="T9" fmla="*/ 117 h 139"/>
                <a:gd name="T10" fmla="*/ 78 w 101"/>
                <a:gd name="T11" fmla="*/ 139 h 139"/>
                <a:gd name="T12" fmla="*/ 26 w 101"/>
                <a:gd name="T13" fmla="*/ 139 h 139"/>
                <a:gd name="T14" fmla="*/ 26 w 101"/>
                <a:gd name="T15" fmla="*/ 117 h 139"/>
                <a:gd name="T16" fmla="*/ 37 w 101"/>
                <a:gd name="T17" fmla="*/ 117 h 139"/>
                <a:gd name="T18" fmla="*/ 37 w 101"/>
                <a:gd name="T19" fmla="*/ 19 h 139"/>
                <a:gd name="T20" fmla="*/ 23 w 101"/>
                <a:gd name="T21" fmla="*/ 19 h 139"/>
                <a:gd name="T22" fmla="*/ 14 w 101"/>
                <a:gd name="T23" fmla="*/ 43 h 139"/>
                <a:gd name="T24" fmla="*/ 0 w 101"/>
                <a:gd name="T25" fmla="*/ 43 h 139"/>
                <a:gd name="T26" fmla="*/ 0 w 101"/>
                <a:gd name="T27" fmla="*/ 0 h 139"/>
                <a:gd name="T28" fmla="*/ 101 w 101"/>
                <a:gd name="T29" fmla="*/ 0 h 139"/>
                <a:gd name="T30" fmla="*/ 101 w 101"/>
                <a:gd name="T31" fmla="*/ 43 h 139"/>
                <a:gd name="T32" fmla="*/ 87 w 101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39">
                  <a:moveTo>
                    <a:pt x="87" y="43"/>
                  </a:moveTo>
                  <a:lnTo>
                    <a:pt x="78" y="19"/>
                  </a:lnTo>
                  <a:lnTo>
                    <a:pt x="63" y="19"/>
                  </a:lnTo>
                  <a:lnTo>
                    <a:pt x="63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6" y="139"/>
                  </a:lnTo>
                  <a:lnTo>
                    <a:pt x="26" y="117"/>
                  </a:lnTo>
                  <a:lnTo>
                    <a:pt x="37" y="117"/>
                  </a:lnTo>
                  <a:lnTo>
                    <a:pt x="37" y="19"/>
                  </a:lnTo>
                  <a:lnTo>
                    <a:pt x="23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43"/>
                  </a:lnTo>
                  <a:lnTo>
                    <a:pt x="87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A271167-6E68-4178-9B3E-1E05C6E07C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813" y="-241693"/>
              <a:ext cx="71438" cy="220662"/>
            </a:xfrm>
            <a:custGeom>
              <a:avLst/>
              <a:gdLst>
                <a:gd name="T0" fmla="*/ 0 w 45"/>
                <a:gd name="T1" fmla="*/ 139 h 139"/>
                <a:gd name="T2" fmla="*/ 0 w 45"/>
                <a:gd name="T3" fmla="*/ 117 h 139"/>
                <a:gd name="T4" fmla="*/ 10 w 45"/>
                <a:gd name="T5" fmla="*/ 117 h 139"/>
                <a:gd name="T6" fmla="*/ 10 w 45"/>
                <a:gd name="T7" fmla="*/ 22 h 139"/>
                <a:gd name="T8" fmla="*/ 0 w 45"/>
                <a:gd name="T9" fmla="*/ 22 h 139"/>
                <a:gd name="T10" fmla="*/ 0 w 45"/>
                <a:gd name="T11" fmla="*/ 0 h 139"/>
                <a:gd name="T12" fmla="*/ 45 w 45"/>
                <a:gd name="T13" fmla="*/ 0 h 139"/>
                <a:gd name="T14" fmla="*/ 45 w 45"/>
                <a:gd name="T15" fmla="*/ 22 h 139"/>
                <a:gd name="T16" fmla="*/ 36 w 45"/>
                <a:gd name="T17" fmla="*/ 22 h 139"/>
                <a:gd name="T18" fmla="*/ 36 w 45"/>
                <a:gd name="T19" fmla="*/ 117 h 139"/>
                <a:gd name="T20" fmla="*/ 45 w 45"/>
                <a:gd name="T21" fmla="*/ 117 h 139"/>
                <a:gd name="T22" fmla="*/ 45 w 45"/>
                <a:gd name="T23" fmla="*/ 139 h 139"/>
                <a:gd name="T24" fmla="*/ 0 w 45"/>
                <a:gd name="T2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36" y="22"/>
                  </a:lnTo>
                  <a:lnTo>
                    <a:pt x="36" y="117"/>
                  </a:lnTo>
                  <a:lnTo>
                    <a:pt x="45" y="117"/>
                  </a:lnTo>
                  <a:lnTo>
                    <a:pt x="4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DD6A15E-2774-4602-BDAF-25E4E7B4C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1063" y="-241693"/>
              <a:ext cx="127000" cy="220662"/>
            </a:xfrm>
            <a:custGeom>
              <a:avLst/>
              <a:gdLst>
                <a:gd name="T0" fmla="*/ 68 w 80"/>
                <a:gd name="T1" fmla="*/ 41 h 139"/>
                <a:gd name="T2" fmla="*/ 61 w 80"/>
                <a:gd name="T3" fmla="*/ 22 h 139"/>
                <a:gd name="T4" fmla="*/ 38 w 80"/>
                <a:gd name="T5" fmla="*/ 22 h 139"/>
                <a:gd name="T6" fmla="*/ 38 w 80"/>
                <a:gd name="T7" fmla="*/ 55 h 139"/>
                <a:gd name="T8" fmla="*/ 66 w 80"/>
                <a:gd name="T9" fmla="*/ 55 h 139"/>
                <a:gd name="T10" fmla="*/ 66 w 80"/>
                <a:gd name="T11" fmla="*/ 77 h 139"/>
                <a:gd name="T12" fmla="*/ 38 w 80"/>
                <a:gd name="T13" fmla="*/ 77 h 139"/>
                <a:gd name="T14" fmla="*/ 38 w 80"/>
                <a:gd name="T15" fmla="*/ 117 h 139"/>
                <a:gd name="T16" fmla="*/ 47 w 80"/>
                <a:gd name="T17" fmla="*/ 117 h 139"/>
                <a:gd name="T18" fmla="*/ 47 w 80"/>
                <a:gd name="T19" fmla="*/ 139 h 139"/>
                <a:gd name="T20" fmla="*/ 0 w 80"/>
                <a:gd name="T21" fmla="*/ 139 h 139"/>
                <a:gd name="T22" fmla="*/ 0 w 80"/>
                <a:gd name="T23" fmla="*/ 117 h 139"/>
                <a:gd name="T24" fmla="*/ 11 w 80"/>
                <a:gd name="T25" fmla="*/ 117 h 139"/>
                <a:gd name="T26" fmla="*/ 11 w 80"/>
                <a:gd name="T27" fmla="*/ 22 h 139"/>
                <a:gd name="T28" fmla="*/ 0 w 80"/>
                <a:gd name="T29" fmla="*/ 22 h 139"/>
                <a:gd name="T30" fmla="*/ 0 w 80"/>
                <a:gd name="T31" fmla="*/ 0 h 139"/>
                <a:gd name="T32" fmla="*/ 80 w 80"/>
                <a:gd name="T33" fmla="*/ 0 h 139"/>
                <a:gd name="T34" fmla="*/ 80 w 80"/>
                <a:gd name="T35" fmla="*/ 41 h 139"/>
                <a:gd name="T36" fmla="*/ 68 w 80"/>
                <a:gd name="T37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39">
                  <a:moveTo>
                    <a:pt x="68" y="41"/>
                  </a:moveTo>
                  <a:lnTo>
                    <a:pt x="61" y="22"/>
                  </a:lnTo>
                  <a:lnTo>
                    <a:pt x="38" y="22"/>
                  </a:lnTo>
                  <a:lnTo>
                    <a:pt x="38" y="55"/>
                  </a:lnTo>
                  <a:lnTo>
                    <a:pt x="66" y="55"/>
                  </a:lnTo>
                  <a:lnTo>
                    <a:pt x="66" y="77"/>
                  </a:lnTo>
                  <a:lnTo>
                    <a:pt x="38" y="77"/>
                  </a:lnTo>
                  <a:lnTo>
                    <a:pt x="38" y="117"/>
                  </a:lnTo>
                  <a:lnTo>
                    <a:pt x="47" y="117"/>
                  </a:lnTo>
                  <a:lnTo>
                    <a:pt x="47" y="139"/>
                  </a:lnTo>
                  <a:lnTo>
                    <a:pt x="0" y="139"/>
                  </a:lnTo>
                  <a:lnTo>
                    <a:pt x="0" y="117"/>
                  </a:lnTo>
                  <a:lnTo>
                    <a:pt x="11" y="117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41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FEE9914-AD5A-47F3-89F1-797BBCC22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12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9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9 w 102"/>
                <a:gd name="T9" fmla="*/ 117 h 139"/>
                <a:gd name="T10" fmla="*/ 79 w 102"/>
                <a:gd name="T11" fmla="*/ 139 h 139"/>
                <a:gd name="T12" fmla="*/ 27 w 102"/>
                <a:gd name="T13" fmla="*/ 139 h 139"/>
                <a:gd name="T14" fmla="*/ 27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5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9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9" y="117"/>
                  </a:lnTo>
                  <a:lnTo>
                    <a:pt x="79" y="139"/>
                  </a:lnTo>
                  <a:lnTo>
                    <a:pt x="27" y="139"/>
                  </a:lnTo>
                  <a:lnTo>
                    <a:pt x="27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5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3913E24-9BD2-458D-95E2-B6E2BCECD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242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7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7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7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7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98804C7-2B90-4F43-B4A5-F5175DB58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8263" y="-241693"/>
              <a:ext cx="211138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3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65F7A15A-DE57-4D40-A9B0-F293E43E90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8450" y="-241693"/>
              <a:ext cx="198438" cy="220662"/>
            </a:xfrm>
            <a:custGeom>
              <a:avLst/>
              <a:gdLst>
                <a:gd name="T0" fmla="*/ 40 w 53"/>
                <a:gd name="T1" fmla="*/ 53 h 58"/>
                <a:gd name="T2" fmla="*/ 22 w 53"/>
                <a:gd name="T3" fmla="*/ 58 h 58"/>
                <a:gd name="T4" fmla="*/ 0 w 53"/>
                <a:gd name="T5" fmla="*/ 58 h 58"/>
                <a:gd name="T6" fmla="*/ 0 w 53"/>
                <a:gd name="T7" fmla="*/ 49 h 58"/>
                <a:gd name="T8" fmla="*/ 4 w 53"/>
                <a:gd name="T9" fmla="*/ 49 h 58"/>
                <a:gd name="T10" fmla="*/ 4 w 53"/>
                <a:gd name="T11" fmla="*/ 9 h 58"/>
                <a:gd name="T12" fmla="*/ 0 w 53"/>
                <a:gd name="T13" fmla="*/ 9 h 58"/>
                <a:gd name="T14" fmla="*/ 0 w 53"/>
                <a:gd name="T15" fmla="*/ 0 h 58"/>
                <a:gd name="T16" fmla="*/ 23 w 53"/>
                <a:gd name="T17" fmla="*/ 0 h 58"/>
                <a:gd name="T18" fmla="*/ 53 w 53"/>
                <a:gd name="T19" fmla="*/ 29 h 58"/>
                <a:gd name="T20" fmla="*/ 40 w 53"/>
                <a:gd name="T21" fmla="*/ 53 h 58"/>
                <a:gd name="T22" fmla="*/ 21 w 53"/>
                <a:gd name="T23" fmla="*/ 9 h 58"/>
                <a:gd name="T24" fmla="*/ 15 w 53"/>
                <a:gd name="T25" fmla="*/ 9 h 58"/>
                <a:gd name="T26" fmla="*/ 15 w 53"/>
                <a:gd name="T27" fmla="*/ 49 h 58"/>
                <a:gd name="T28" fmla="*/ 20 w 53"/>
                <a:gd name="T29" fmla="*/ 49 h 58"/>
                <a:gd name="T30" fmla="*/ 36 w 53"/>
                <a:gd name="T31" fmla="*/ 43 h 58"/>
                <a:gd name="T32" fmla="*/ 42 w 53"/>
                <a:gd name="T33" fmla="*/ 29 h 58"/>
                <a:gd name="T34" fmla="*/ 21 w 53"/>
                <a:gd name="T35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8">
                  <a:moveTo>
                    <a:pt x="40" y="53"/>
                  </a:moveTo>
                  <a:cubicBezTo>
                    <a:pt x="33" y="57"/>
                    <a:pt x="29" y="58"/>
                    <a:pt x="22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53" y="12"/>
                    <a:pt x="53" y="29"/>
                  </a:cubicBezTo>
                  <a:cubicBezTo>
                    <a:pt x="53" y="39"/>
                    <a:pt x="48" y="48"/>
                    <a:pt x="40" y="53"/>
                  </a:cubicBezTo>
                  <a:close/>
                  <a:moveTo>
                    <a:pt x="21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6" y="49"/>
                    <a:pt x="32" y="48"/>
                    <a:pt x="36" y="43"/>
                  </a:cubicBezTo>
                  <a:cubicBezTo>
                    <a:pt x="40" y="39"/>
                    <a:pt x="42" y="34"/>
                    <a:pt x="42" y="29"/>
                  </a:cubicBezTo>
                  <a:cubicBezTo>
                    <a:pt x="42" y="17"/>
                    <a:pt x="33" y="9"/>
                    <a:pt x="21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666A2386-7923-412C-B12B-8CFA5562EB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22763" y="-241693"/>
              <a:ext cx="134938" cy="220662"/>
            </a:xfrm>
            <a:custGeom>
              <a:avLst/>
              <a:gdLst>
                <a:gd name="T0" fmla="*/ 0 w 85"/>
                <a:gd name="T1" fmla="*/ 139 h 139"/>
                <a:gd name="T2" fmla="*/ 0 w 85"/>
                <a:gd name="T3" fmla="*/ 117 h 139"/>
                <a:gd name="T4" fmla="*/ 9 w 85"/>
                <a:gd name="T5" fmla="*/ 117 h 139"/>
                <a:gd name="T6" fmla="*/ 9 w 85"/>
                <a:gd name="T7" fmla="*/ 22 h 139"/>
                <a:gd name="T8" fmla="*/ 0 w 85"/>
                <a:gd name="T9" fmla="*/ 22 h 139"/>
                <a:gd name="T10" fmla="*/ 0 w 85"/>
                <a:gd name="T11" fmla="*/ 0 h 139"/>
                <a:gd name="T12" fmla="*/ 85 w 85"/>
                <a:gd name="T13" fmla="*/ 0 h 139"/>
                <a:gd name="T14" fmla="*/ 85 w 85"/>
                <a:gd name="T15" fmla="*/ 41 h 139"/>
                <a:gd name="T16" fmla="*/ 73 w 85"/>
                <a:gd name="T17" fmla="*/ 41 h 139"/>
                <a:gd name="T18" fmla="*/ 66 w 85"/>
                <a:gd name="T19" fmla="*/ 22 h 139"/>
                <a:gd name="T20" fmla="*/ 35 w 85"/>
                <a:gd name="T21" fmla="*/ 22 h 139"/>
                <a:gd name="T22" fmla="*/ 35 w 85"/>
                <a:gd name="T23" fmla="*/ 55 h 139"/>
                <a:gd name="T24" fmla="*/ 73 w 85"/>
                <a:gd name="T25" fmla="*/ 55 h 139"/>
                <a:gd name="T26" fmla="*/ 73 w 85"/>
                <a:gd name="T27" fmla="*/ 77 h 139"/>
                <a:gd name="T28" fmla="*/ 35 w 85"/>
                <a:gd name="T29" fmla="*/ 77 h 139"/>
                <a:gd name="T30" fmla="*/ 35 w 85"/>
                <a:gd name="T31" fmla="*/ 117 h 139"/>
                <a:gd name="T32" fmla="*/ 66 w 85"/>
                <a:gd name="T33" fmla="*/ 117 h 139"/>
                <a:gd name="T34" fmla="*/ 73 w 85"/>
                <a:gd name="T35" fmla="*/ 93 h 139"/>
                <a:gd name="T36" fmla="*/ 85 w 85"/>
                <a:gd name="T37" fmla="*/ 93 h 139"/>
                <a:gd name="T38" fmla="*/ 85 w 85"/>
                <a:gd name="T39" fmla="*/ 139 h 139"/>
                <a:gd name="T40" fmla="*/ 0 w 85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139">
                  <a:moveTo>
                    <a:pt x="0" y="139"/>
                  </a:moveTo>
                  <a:lnTo>
                    <a:pt x="0" y="117"/>
                  </a:lnTo>
                  <a:lnTo>
                    <a:pt x="9" y="117"/>
                  </a:lnTo>
                  <a:lnTo>
                    <a:pt x="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1"/>
                  </a:lnTo>
                  <a:lnTo>
                    <a:pt x="73" y="41"/>
                  </a:lnTo>
                  <a:lnTo>
                    <a:pt x="66" y="22"/>
                  </a:lnTo>
                  <a:lnTo>
                    <a:pt x="35" y="22"/>
                  </a:lnTo>
                  <a:lnTo>
                    <a:pt x="35" y="55"/>
                  </a:lnTo>
                  <a:lnTo>
                    <a:pt x="73" y="55"/>
                  </a:lnTo>
                  <a:lnTo>
                    <a:pt x="73" y="77"/>
                  </a:lnTo>
                  <a:lnTo>
                    <a:pt x="35" y="77"/>
                  </a:lnTo>
                  <a:lnTo>
                    <a:pt x="35" y="117"/>
                  </a:lnTo>
                  <a:lnTo>
                    <a:pt x="66" y="117"/>
                  </a:lnTo>
                  <a:lnTo>
                    <a:pt x="73" y="93"/>
                  </a:lnTo>
                  <a:lnTo>
                    <a:pt x="85" y="93"/>
                  </a:lnTo>
                  <a:lnTo>
                    <a:pt x="85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D81DD8B7-0C2A-4D67-BFD6-56B4DC22BE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48188" y="-241693"/>
              <a:ext cx="153988" cy="220662"/>
            </a:xfrm>
            <a:custGeom>
              <a:avLst/>
              <a:gdLst>
                <a:gd name="T0" fmla="*/ 21 w 41"/>
                <a:gd name="T1" fmla="*/ 35 h 58"/>
                <a:gd name="T2" fmla="*/ 15 w 41"/>
                <a:gd name="T3" fmla="*/ 35 h 58"/>
                <a:gd name="T4" fmla="*/ 15 w 41"/>
                <a:gd name="T5" fmla="*/ 49 h 58"/>
                <a:gd name="T6" fmla="*/ 20 w 41"/>
                <a:gd name="T7" fmla="*/ 49 h 58"/>
                <a:gd name="T8" fmla="*/ 20 w 41"/>
                <a:gd name="T9" fmla="*/ 58 h 58"/>
                <a:gd name="T10" fmla="*/ 0 w 41"/>
                <a:gd name="T11" fmla="*/ 58 h 58"/>
                <a:gd name="T12" fmla="*/ 0 w 41"/>
                <a:gd name="T13" fmla="*/ 49 h 58"/>
                <a:gd name="T14" fmla="*/ 4 w 41"/>
                <a:gd name="T15" fmla="*/ 49 h 58"/>
                <a:gd name="T16" fmla="*/ 4 w 41"/>
                <a:gd name="T17" fmla="*/ 9 h 58"/>
                <a:gd name="T18" fmla="*/ 0 w 41"/>
                <a:gd name="T19" fmla="*/ 9 h 58"/>
                <a:gd name="T20" fmla="*/ 0 w 41"/>
                <a:gd name="T21" fmla="*/ 0 h 58"/>
                <a:gd name="T22" fmla="*/ 21 w 41"/>
                <a:gd name="T23" fmla="*/ 0 h 58"/>
                <a:gd name="T24" fmla="*/ 35 w 41"/>
                <a:gd name="T25" fmla="*/ 4 h 58"/>
                <a:gd name="T26" fmla="*/ 41 w 41"/>
                <a:gd name="T27" fmla="*/ 17 h 58"/>
                <a:gd name="T28" fmla="*/ 21 w 41"/>
                <a:gd name="T29" fmla="*/ 35 h 58"/>
                <a:gd name="T30" fmla="*/ 20 w 41"/>
                <a:gd name="T31" fmla="*/ 9 h 58"/>
                <a:gd name="T32" fmla="*/ 15 w 41"/>
                <a:gd name="T33" fmla="*/ 9 h 58"/>
                <a:gd name="T34" fmla="*/ 15 w 41"/>
                <a:gd name="T35" fmla="*/ 26 h 58"/>
                <a:gd name="T36" fmla="*/ 18 w 41"/>
                <a:gd name="T37" fmla="*/ 26 h 58"/>
                <a:gd name="T38" fmla="*/ 30 w 41"/>
                <a:gd name="T39" fmla="*/ 18 h 58"/>
                <a:gd name="T40" fmla="*/ 20 w 41"/>
                <a:gd name="T4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8">
                  <a:moveTo>
                    <a:pt x="21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2"/>
                    <a:pt x="41" y="17"/>
                  </a:cubicBezTo>
                  <a:cubicBezTo>
                    <a:pt x="41" y="29"/>
                    <a:pt x="32" y="35"/>
                    <a:pt x="21" y="35"/>
                  </a:cubicBezTo>
                  <a:close/>
                  <a:moveTo>
                    <a:pt x="20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6"/>
                    <a:pt x="30" y="25"/>
                    <a:pt x="30" y="18"/>
                  </a:cubicBezTo>
                  <a:cubicBezTo>
                    <a:pt x="30" y="12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A4F2199D-A7CA-4A8E-973F-7B5ADF67E8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83125" y="-241693"/>
              <a:ext cx="217488" cy="220662"/>
            </a:xfrm>
            <a:custGeom>
              <a:avLst/>
              <a:gdLst>
                <a:gd name="T0" fmla="*/ 34 w 58"/>
                <a:gd name="T1" fmla="*/ 58 h 58"/>
                <a:gd name="T2" fmla="*/ 34 w 58"/>
                <a:gd name="T3" fmla="*/ 49 h 58"/>
                <a:gd name="T4" fmla="*/ 40 w 58"/>
                <a:gd name="T5" fmla="*/ 49 h 58"/>
                <a:gd name="T6" fmla="*/ 37 w 58"/>
                <a:gd name="T7" fmla="*/ 41 h 58"/>
                <a:gd name="T8" fmla="*/ 17 w 58"/>
                <a:gd name="T9" fmla="*/ 41 h 58"/>
                <a:gd name="T10" fmla="*/ 15 w 58"/>
                <a:gd name="T11" fmla="*/ 46 h 58"/>
                <a:gd name="T12" fmla="*/ 20 w 58"/>
                <a:gd name="T13" fmla="*/ 49 h 58"/>
                <a:gd name="T14" fmla="*/ 20 w 58"/>
                <a:gd name="T15" fmla="*/ 58 h 58"/>
                <a:gd name="T16" fmla="*/ 0 w 58"/>
                <a:gd name="T17" fmla="*/ 58 h 58"/>
                <a:gd name="T18" fmla="*/ 0 w 58"/>
                <a:gd name="T19" fmla="*/ 49 h 58"/>
                <a:gd name="T20" fmla="*/ 9 w 58"/>
                <a:gd name="T21" fmla="*/ 42 h 58"/>
                <a:gd name="T22" fmla="*/ 25 w 58"/>
                <a:gd name="T23" fmla="*/ 0 h 58"/>
                <a:gd name="T24" fmla="*/ 32 w 58"/>
                <a:gd name="T25" fmla="*/ 0 h 58"/>
                <a:gd name="T26" fmla="*/ 52 w 58"/>
                <a:gd name="T27" fmla="*/ 49 h 58"/>
                <a:gd name="T28" fmla="*/ 58 w 58"/>
                <a:gd name="T29" fmla="*/ 49 h 58"/>
                <a:gd name="T30" fmla="*/ 58 w 58"/>
                <a:gd name="T31" fmla="*/ 58 h 58"/>
                <a:gd name="T32" fmla="*/ 34 w 58"/>
                <a:gd name="T33" fmla="*/ 58 h 58"/>
                <a:gd name="T34" fmla="*/ 26 w 58"/>
                <a:gd name="T35" fmla="*/ 15 h 58"/>
                <a:gd name="T36" fmla="*/ 19 w 58"/>
                <a:gd name="T37" fmla="*/ 34 h 58"/>
                <a:gd name="T38" fmla="*/ 34 w 58"/>
                <a:gd name="T39" fmla="*/ 34 h 58"/>
                <a:gd name="T40" fmla="*/ 26 w 58"/>
                <a:gd name="T41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8">
                  <a:moveTo>
                    <a:pt x="34" y="58"/>
                  </a:moveTo>
                  <a:cubicBezTo>
                    <a:pt x="34" y="49"/>
                    <a:pt x="34" y="49"/>
                    <a:pt x="34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2"/>
                    <a:pt x="15" y="45"/>
                    <a:pt x="15" y="46"/>
                  </a:cubicBezTo>
                  <a:cubicBezTo>
                    <a:pt x="15" y="49"/>
                    <a:pt x="18" y="49"/>
                    <a:pt x="20" y="49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49"/>
                    <a:pt x="7" y="46"/>
                    <a:pt x="9" y="4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8" y="58"/>
                    <a:pt x="58" y="58"/>
                    <a:pt x="58" y="58"/>
                  </a:cubicBezTo>
                  <a:lnTo>
                    <a:pt x="34" y="58"/>
                  </a:lnTo>
                  <a:close/>
                  <a:moveTo>
                    <a:pt x="26" y="15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4" y="34"/>
                    <a:pt x="34" y="34"/>
                    <a:pt x="34" y="34"/>
                  </a:cubicBezTo>
                  <a:lnTo>
                    <a:pt x="26" y="15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1665E8D-099D-4C20-88B5-44DAE79138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0613" y="-241693"/>
              <a:ext cx="165100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F4699CB6-DC50-487E-8CA8-79133137CF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2538" y="-241693"/>
              <a:ext cx="161925" cy="220662"/>
            </a:xfrm>
            <a:custGeom>
              <a:avLst/>
              <a:gdLst>
                <a:gd name="T0" fmla="*/ 88 w 102"/>
                <a:gd name="T1" fmla="*/ 43 h 139"/>
                <a:gd name="T2" fmla="*/ 78 w 102"/>
                <a:gd name="T3" fmla="*/ 19 h 139"/>
                <a:gd name="T4" fmla="*/ 64 w 102"/>
                <a:gd name="T5" fmla="*/ 19 h 139"/>
                <a:gd name="T6" fmla="*/ 64 w 102"/>
                <a:gd name="T7" fmla="*/ 117 h 139"/>
                <a:gd name="T8" fmla="*/ 78 w 102"/>
                <a:gd name="T9" fmla="*/ 117 h 139"/>
                <a:gd name="T10" fmla="*/ 78 w 102"/>
                <a:gd name="T11" fmla="*/ 139 h 139"/>
                <a:gd name="T12" fmla="*/ 24 w 102"/>
                <a:gd name="T13" fmla="*/ 139 h 139"/>
                <a:gd name="T14" fmla="*/ 24 w 102"/>
                <a:gd name="T15" fmla="*/ 117 h 139"/>
                <a:gd name="T16" fmla="*/ 38 w 102"/>
                <a:gd name="T17" fmla="*/ 117 h 139"/>
                <a:gd name="T18" fmla="*/ 38 w 102"/>
                <a:gd name="T19" fmla="*/ 19 h 139"/>
                <a:gd name="T20" fmla="*/ 24 w 102"/>
                <a:gd name="T21" fmla="*/ 19 h 139"/>
                <a:gd name="T22" fmla="*/ 14 w 102"/>
                <a:gd name="T23" fmla="*/ 43 h 139"/>
                <a:gd name="T24" fmla="*/ 0 w 102"/>
                <a:gd name="T25" fmla="*/ 43 h 139"/>
                <a:gd name="T26" fmla="*/ 0 w 102"/>
                <a:gd name="T27" fmla="*/ 0 h 139"/>
                <a:gd name="T28" fmla="*/ 102 w 102"/>
                <a:gd name="T29" fmla="*/ 0 h 139"/>
                <a:gd name="T30" fmla="*/ 102 w 102"/>
                <a:gd name="T31" fmla="*/ 43 h 139"/>
                <a:gd name="T32" fmla="*/ 88 w 102"/>
                <a:gd name="T3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9">
                  <a:moveTo>
                    <a:pt x="88" y="43"/>
                  </a:moveTo>
                  <a:lnTo>
                    <a:pt x="78" y="19"/>
                  </a:lnTo>
                  <a:lnTo>
                    <a:pt x="64" y="19"/>
                  </a:lnTo>
                  <a:lnTo>
                    <a:pt x="64" y="117"/>
                  </a:lnTo>
                  <a:lnTo>
                    <a:pt x="78" y="117"/>
                  </a:lnTo>
                  <a:lnTo>
                    <a:pt x="78" y="139"/>
                  </a:lnTo>
                  <a:lnTo>
                    <a:pt x="24" y="139"/>
                  </a:lnTo>
                  <a:lnTo>
                    <a:pt x="24" y="117"/>
                  </a:lnTo>
                  <a:lnTo>
                    <a:pt x="38" y="117"/>
                  </a:lnTo>
                  <a:lnTo>
                    <a:pt x="38" y="19"/>
                  </a:lnTo>
                  <a:lnTo>
                    <a:pt x="24" y="19"/>
                  </a:lnTo>
                  <a:lnTo>
                    <a:pt x="1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43"/>
                  </a:lnTo>
                  <a:lnTo>
                    <a:pt x="88" y="43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F1D3EA9F-853F-45EF-9077-DD83EB144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32400" y="-241693"/>
              <a:ext cx="209550" cy="220662"/>
            </a:xfrm>
            <a:custGeom>
              <a:avLst/>
              <a:gdLst>
                <a:gd name="T0" fmla="*/ 52 w 56"/>
                <a:gd name="T1" fmla="*/ 13 h 58"/>
                <a:gd name="T2" fmla="*/ 52 w 56"/>
                <a:gd name="T3" fmla="*/ 58 h 58"/>
                <a:gd name="T4" fmla="*/ 46 w 56"/>
                <a:gd name="T5" fmla="*/ 58 h 58"/>
                <a:gd name="T6" fmla="*/ 12 w 56"/>
                <a:gd name="T7" fmla="*/ 17 h 58"/>
                <a:gd name="T8" fmla="*/ 12 w 56"/>
                <a:gd name="T9" fmla="*/ 44 h 58"/>
                <a:gd name="T10" fmla="*/ 16 w 56"/>
                <a:gd name="T11" fmla="*/ 49 h 58"/>
                <a:gd name="T12" fmla="*/ 16 w 56"/>
                <a:gd name="T13" fmla="*/ 58 h 58"/>
                <a:gd name="T14" fmla="*/ 0 w 56"/>
                <a:gd name="T15" fmla="*/ 58 h 58"/>
                <a:gd name="T16" fmla="*/ 0 w 56"/>
                <a:gd name="T17" fmla="*/ 49 h 58"/>
                <a:gd name="T18" fmla="*/ 5 w 56"/>
                <a:gd name="T19" fmla="*/ 45 h 58"/>
                <a:gd name="T20" fmla="*/ 5 w 56"/>
                <a:gd name="T21" fmla="*/ 9 h 58"/>
                <a:gd name="T22" fmla="*/ 0 w 56"/>
                <a:gd name="T23" fmla="*/ 9 h 58"/>
                <a:gd name="T24" fmla="*/ 0 w 56"/>
                <a:gd name="T25" fmla="*/ 0 h 58"/>
                <a:gd name="T26" fmla="*/ 12 w 56"/>
                <a:gd name="T27" fmla="*/ 0 h 58"/>
                <a:gd name="T28" fmla="*/ 45 w 56"/>
                <a:gd name="T29" fmla="*/ 40 h 58"/>
                <a:gd name="T30" fmla="*/ 45 w 56"/>
                <a:gd name="T31" fmla="*/ 13 h 58"/>
                <a:gd name="T32" fmla="*/ 42 w 56"/>
                <a:gd name="T33" fmla="*/ 9 h 58"/>
                <a:gd name="T34" fmla="*/ 41 w 56"/>
                <a:gd name="T35" fmla="*/ 9 h 58"/>
                <a:gd name="T36" fmla="*/ 41 w 56"/>
                <a:gd name="T37" fmla="*/ 0 h 58"/>
                <a:gd name="T38" fmla="*/ 56 w 56"/>
                <a:gd name="T39" fmla="*/ 0 h 58"/>
                <a:gd name="T40" fmla="*/ 56 w 56"/>
                <a:gd name="T41" fmla="*/ 9 h 58"/>
                <a:gd name="T42" fmla="*/ 52 w 56"/>
                <a:gd name="T4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8">
                  <a:moveTo>
                    <a:pt x="52" y="13"/>
                  </a:moveTo>
                  <a:cubicBezTo>
                    <a:pt x="52" y="58"/>
                    <a:pt x="52" y="58"/>
                    <a:pt x="52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8"/>
                    <a:pt x="12" y="49"/>
                    <a:pt x="16" y="4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" y="49"/>
                    <a:pt x="5" y="48"/>
                    <a:pt x="5" y="4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1"/>
                    <a:pt x="45" y="9"/>
                    <a:pt x="42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4" y="9"/>
                    <a:pt x="52" y="10"/>
                    <a:pt x="52" y="13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DCA2E7C0-EE01-43A7-AA28-1C91D452B2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4175" y="-241693"/>
              <a:ext cx="136525" cy="220662"/>
            </a:xfrm>
            <a:custGeom>
              <a:avLst/>
              <a:gdLst>
                <a:gd name="T0" fmla="*/ 0 w 86"/>
                <a:gd name="T1" fmla="*/ 139 h 139"/>
                <a:gd name="T2" fmla="*/ 0 w 86"/>
                <a:gd name="T3" fmla="*/ 117 h 139"/>
                <a:gd name="T4" fmla="*/ 10 w 86"/>
                <a:gd name="T5" fmla="*/ 117 h 139"/>
                <a:gd name="T6" fmla="*/ 10 w 86"/>
                <a:gd name="T7" fmla="*/ 22 h 139"/>
                <a:gd name="T8" fmla="*/ 0 w 86"/>
                <a:gd name="T9" fmla="*/ 22 h 139"/>
                <a:gd name="T10" fmla="*/ 0 w 86"/>
                <a:gd name="T11" fmla="*/ 0 h 139"/>
                <a:gd name="T12" fmla="*/ 86 w 86"/>
                <a:gd name="T13" fmla="*/ 0 h 139"/>
                <a:gd name="T14" fmla="*/ 86 w 86"/>
                <a:gd name="T15" fmla="*/ 41 h 139"/>
                <a:gd name="T16" fmla="*/ 71 w 86"/>
                <a:gd name="T17" fmla="*/ 41 h 139"/>
                <a:gd name="T18" fmla="*/ 64 w 86"/>
                <a:gd name="T19" fmla="*/ 22 h 139"/>
                <a:gd name="T20" fmla="*/ 36 w 86"/>
                <a:gd name="T21" fmla="*/ 22 h 139"/>
                <a:gd name="T22" fmla="*/ 36 w 86"/>
                <a:gd name="T23" fmla="*/ 55 h 139"/>
                <a:gd name="T24" fmla="*/ 71 w 86"/>
                <a:gd name="T25" fmla="*/ 55 h 139"/>
                <a:gd name="T26" fmla="*/ 71 w 86"/>
                <a:gd name="T27" fmla="*/ 77 h 139"/>
                <a:gd name="T28" fmla="*/ 36 w 86"/>
                <a:gd name="T29" fmla="*/ 77 h 139"/>
                <a:gd name="T30" fmla="*/ 36 w 86"/>
                <a:gd name="T31" fmla="*/ 117 h 139"/>
                <a:gd name="T32" fmla="*/ 64 w 86"/>
                <a:gd name="T33" fmla="*/ 117 h 139"/>
                <a:gd name="T34" fmla="*/ 71 w 86"/>
                <a:gd name="T35" fmla="*/ 93 h 139"/>
                <a:gd name="T36" fmla="*/ 86 w 86"/>
                <a:gd name="T37" fmla="*/ 93 h 139"/>
                <a:gd name="T38" fmla="*/ 86 w 86"/>
                <a:gd name="T39" fmla="*/ 139 h 139"/>
                <a:gd name="T40" fmla="*/ 0 w 86"/>
                <a:gd name="T4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139">
                  <a:moveTo>
                    <a:pt x="0" y="139"/>
                  </a:moveTo>
                  <a:lnTo>
                    <a:pt x="0" y="117"/>
                  </a:lnTo>
                  <a:lnTo>
                    <a:pt x="10" y="117"/>
                  </a:lnTo>
                  <a:lnTo>
                    <a:pt x="1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41"/>
                  </a:lnTo>
                  <a:lnTo>
                    <a:pt x="71" y="41"/>
                  </a:lnTo>
                  <a:lnTo>
                    <a:pt x="64" y="22"/>
                  </a:lnTo>
                  <a:lnTo>
                    <a:pt x="36" y="22"/>
                  </a:lnTo>
                  <a:lnTo>
                    <a:pt x="36" y="55"/>
                  </a:lnTo>
                  <a:lnTo>
                    <a:pt x="71" y="55"/>
                  </a:lnTo>
                  <a:lnTo>
                    <a:pt x="71" y="77"/>
                  </a:lnTo>
                  <a:lnTo>
                    <a:pt x="36" y="77"/>
                  </a:lnTo>
                  <a:lnTo>
                    <a:pt x="36" y="117"/>
                  </a:lnTo>
                  <a:lnTo>
                    <a:pt x="64" y="117"/>
                  </a:lnTo>
                  <a:lnTo>
                    <a:pt x="71" y="93"/>
                  </a:lnTo>
                  <a:lnTo>
                    <a:pt x="86" y="93"/>
                  </a:lnTo>
                  <a:lnTo>
                    <a:pt x="86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302BEFB-3593-4BBC-9F7A-382313E55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8163" y="-241693"/>
              <a:ext cx="166688" cy="220662"/>
            </a:xfrm>
            <a:custGeom>
              <a:avLst/>
              <a:gdLst>
                <a:gd name="T0" fmla="*/ 33 w 44"/>
                <a:gd name="T1" fmla="*/ 58 h 58"/>
                <a:gd name="T2" fmla="*/ 15 w 44"/>
                <a:gd name="T3" fmla="*/ 32 h 58"/>
                <a:gd name="T4" fmla="*/ 15 w 44"/>
                <a:gd name="T5" fmla="*/ 49 h 58"/>
                <a:gd name="T6" fmla="*/ 19 w 44"/>
                <a:gd name="T7" fmla="*/ 49 h 58"/>
                <a:gd name="T8" fmla="*/ 19 w 44"/>
                <a:gd name="T9" fmla="*/ 58 h 58"/>
                <a:gd name="T10" fmla="*/ 0 w 44"/>
                <a:gd name="T11" fmla="*/ 58 h 58"/>
                <a:gd name="T12" fmla="*/ 0 w 44"/>
                <a:gd name="T13" fmla="*/ 49 h 58"/>
                <a:gd name="T14" fmla="*/ 4 w 44"/>
                <a:gd name="T15" fmla="*/ 49 h 58"/>
                <a:gd name="T16" fmla="*/ 4 w 44"/>
                <a:gd name="T17" fmla="*/ 9 h 58"/>
                <a:gd name="T18" fmla="*/ 0 w 44"/>
                <a:gd name="T19" fmla="*/ 9 h 58"/>
                <a:gd name="T20" fmla="*/ 0 w 44"/>
                <a:gd name="T21" fmla="*/ 0 h 58"/>
                <a:gd name="T22" fmla="*/ 21 w 44"/>
                <a:gd name="T23" fmla="*/ 0 h 58"/>
                <a:gd name="T24" fmla="*/ 35 w 44"/>
                <a:gd name="T25" fmla="*/ 4 h 58"/>
                <a:gd name="T26" fmla="*/ 41 w 44"/>
                <a:gd name="T27" fmla="*/ 16 h 58"/>
                <a:gd name="T28" fmla="*/ 34 w 44"/>
                <a:gd name="T29" fmla="*/ 29 h 58"/>
                <a:gd name="T30" fmla="*/ 28 w 44"/>
                <a:gd name="T31" fmla="*/ 31 h 58"/>
                <a:gd name="T32" fmla="*/ 40 w 44"/>
                <a:gd name="T33" fmla="*/ 49 h 58"/>
                <a:gd name="T34" fmla="*/ 44 w 44"/>
                <a:gd name="T35" fmla="*/ 49 h 58"/>
                <a:gd name="T36" fmla="*/ 44 w 44"/>
                <a:gd name="T37" fmla="*/ 58 h 58"/>
                <a:gd name="T38" fmla="*/ 33 w 44"/>
                <a:gd name="T39" fmla="*/ 58 h 58"/>
                <a:gd name="T40" fmla="*/ 19 w 44"/>
                <a:gd name="T41" fmla="*/ 9 h 58"/>
                <a:gd name="T42" fmla="*/ 15 w 44"/>
                <a:gd name="T43" fmla="*/ 9 h 58"/>
                <a:gd name="T44" fmla="*/ 15 w 44"/>
                <a:gd name="T45" fmla="*/ 26 h 58"/>
                <a:gd name="T46" fmla="*/ 19 w 44"/>
                <a:gd name="T47" fmla="*/ 26 h 58"/>
                <a:gd name="T48" fmla="*/ 30 w 44"/>
                <a:gd name="T49" fmla="*/ 18 h 58"/>
                <a:gd name="T50" fmla="*/ 19 w 44"/>
                <a:gd name="T51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58">
                  <a:moveTo>
                    <a:pt x="33" y="58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0"/>
                    <a:pt x="31" y="1"/>
                    <a:pt x="35" y="4"/>
                  </a:cubicBezTo>
                  <a:cubicBezTo>
                    <a:pt x="39" y="7"/>
                    <a:pt x="41" y="11"/>
                    <a:pt x="41" y="16"/>
                  </a:cubicBezTo>
                  <a:cubicBezTo>
                    <a:pt x="41" y="21"/>
                    <a:pt x="38" y="26"/>
                    <a:pt x="34" y="29"/>
                  </a:cubicBezTo>
                  <a:cubicBezTo>
                    <a:pt x="32" y="30"/>
                    <a:pt x="30" y="31"/>
                    <a:pt x="28" y="31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8"/>
                    <a:pt x="44" y="58"/>
                    <a:pt x="44" y="58"/>
                  </a:cubicBezTo>
                  <a:lnTo>
                    <a:pt x="33" y="58"/>
                  </a:lnTo>
                  <a:close/>
                  <a:moveTo>
                    <a:pt x="19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5" y="26"/>
                    <a:pt x="30" y="24"/>
                    <a:pt x="30" y="18"/>
                  </a:cubicBezTo>
                  <a:cubicBezTo>
                    <a:pt x="30" y="12"/>
                    <a:pt x="25" y="9"/>
                    <a:pt x="19" y="9"/>
                  </a:cubicBezTo>
                  <a:close/>
                </a:path>
              </a:pathLst>
            </a:custGeom>
            <a:solidFill>
              <a:srgbClr val="5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2" name="Group 11">
            <a:extLst>
              <a:ext uri="{FF2B5EF4-FFF2-40B4-BE49-F238E27FC236}">
                <a16:creationId xmlns:a16="http://schemas.microsoft.com/office/drawing/2014/main" id="{83A05286-BE2E-4E62-A216-34783E8667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84034" y="4219418"/>
            <a:ext cx="3831526" cy="3831526"/>
            <a:chOff x="2975" y="1049"/>
            <a:chExt cx="728" cy="728"/>
          </a:xfrm>
        </p:grpSpPr>
        <p:sp>
          <p:nvSpPr>
            <p:cNvPr id="123" name="AutoShape 10">
              <a:extLst>
                <a:ext uri="{FF2B5EF4-FFF2-40B4-BE49-F238E27FC236}">
                  <a16:creationId xmlns:a16="http://schemas.microsoft.com/office/drawing/2014/main" id="{A423FF43-BD6C-4DA7-8CE2-1FA0832093D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8068DAE6-767C-4D47-880A-A289BD0F0C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5FD178C-FB02-4EF8-821D-6D35874AE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E1800F38-7587-4196-9014-330062C36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9132835E-7F9D-4782-85FA-95C8B00E1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64E258BB-3EBF-4959-8E7F-7D9B0DD92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4" y="4558421"/>
            <a:ext cx="12192001" cy="1115003"/>
          </a:xfrm>
          <a:noFill/>
        </p:spPr>
        <p:txBody>
          <a:bodyPr lIns="288000" tIns="396000" rIns="360000" bIns="0" anchor="b" anchorCtr="0">
            <a:noAutofit/>
          </a:bodyPr>
          <a:lstStyle>
            <a:lvl1pPr marL="144463" indent="0"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546A3360-6AB0-481B-BE78-DB27C555D0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83" y="5778521"/>
            <a:ext cx="11088180" cy="594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57777D12-DC87-4ECB-8CDF-E7553A1B96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000" y="324000"/>
            <a:ext cx="1497012" cy="742950"/>
            <a:chOff x="277" y="376"/>
            <a:chExt cx="943" cy="468"/>
          </a:xfrm>
        </p:grpSpPr>
        <p:sp>
          <p:nvSpPr>
            <p:cNvPr id="75" name="AutoShape 3">
              <a:extLst>
                <a:ext uri="{FF2B5EF4-FFF2-40B4-BE49-F238E27FC236}">
                  <a16:creationId xmlns:a16="http://schemas.microsoft.com/office/drawing/2014/main" id="{1E8293CA-CF9B-43DB-B2DA-AB6993EBE68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C3424832-0445-429C-835A-3DF4C7D4A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7" name="Rectangle 6">
              <a:extLst>
                <a:ext uri="{FF2B5EF4-FFF2-40B4-BE49-F238E27FC236}">
                  <a16:creationId xmlns:a16="http://schemas.microsoft.com/office/drawing/2014/main" id="{FA1603D9-D13C-49D3-9B6E-25B1512E26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9D84C5E9-F1A1-4BD4-8F48-3C2A6A158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010397EC-DB5F-4C35-A113-6DF842846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BD5C68CE-2413-490B-A0E1-31B6F8B803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B0951C1F-4580-4560-9059-F65593418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B8638AE1-F5A9-4050-9656-B436D22677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FF9E1653-9443-4CAC-81D3-E89B7A5D56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094848DC-073D-4BB8-A437-7E08283281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051C22D6-9DEE-4C86-97CE-F32229CD50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A70CE720-8332-495C-8194-2D3B2A567E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2DA20730-20E9-4624-B871-EF4446D6CA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1210404F-57AC-448E-999C-9E41EF8760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CFCF8FDB-EFCE-42F6-AFA6-CA9C6706FA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F54D52DB-B854-4040-848E-29E6F868D2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1" name="Rectangle 20">
              <a:extLst>
                <a:ext uri="{FF2B5EF4-FFF2-40B4-BE49-F238E27FC236}">
                  <a16:creationId xmlns:a16="http://schemas.microsoft.com/office/drawing/2014/main" id="{9D5F5A06-D5A5-469E-8CAA-C8754F8F2A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2" name="Rectangle 21">
              <a:extLst>
                <a:ext uri="{FF2B5EF4-FFF2-40B4-BE49-F238E27FC236}">
                  <a16:creationId xmlns:a16="http://schemas.microsoft.com/office/drawing/2014/main" id="{FB764EA1-16B7-4680-80DB-4BBD0CBD11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6CA6DF6A-299B-47F8-9782-25CE7E130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E71DEAD4-B2D3-4BBB-89A7-17AEB3BC5E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Rectangle 24">
              <a:extLst>
                <a:ext uri="{FF2B5EF4-FFF2-40B4-BE49-F238E27FC236}">
                  <a16:creationId xmlns:a16="http://schemas.microsoft.com/office/drawing/2014/main" id="{42B9C398-164B-4ACB-8238-1A45DD2DFD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7875CE78-ECD0-4DB1-A44D-AC38F2209C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E7F6877C-1926-4A19-A094-AAB6113A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A315CF05-DBD7-42A3-8A3B-16D4757BB5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89196436-CBAE-442A-A251-E52205C775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004BC792-AE04-46F5-B3EB-50FCE6F8DC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7D8C9545-AC8F-4002-BA05-6F5BD449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97490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illede1">
    <p:bg>
      <p:bgPr>
        <a:blipFill dpi="0" rotWithShape="1">
          <a:blip r:embed="rId2">
            <a:lum/>
          </a:blip>
          <a:srcRect/>
          <a:stretch>
            <a:fillRect l="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76386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F54E62E-87AE-403C-BFE7-4CC1764BAD28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31" name="Rektangel 56">
            <a:extLst>
              <a:ext uri="{FF2B5EF4-FFF2-40B4-BE49-F238E27FC236}">
                <a16:creationId xmlns:a16="http://schemas.microsoft.com/office/drawing/2014/main" id="{4D771E7D-AF1A-4A05-84DE-426468EEE44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91" name="Group 4">
            <a:extLst>
              <a:ext uri="{FF2B5EF4-FFF2-40B4-BE49-F238E27FC236}">
                <a16:creationId xmlns:a16="http://schemas.microsoft.com/office/drawing/2014/main" id="{491DF20B-AFD2-4420-809A-FAD0615C19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61600" y="480027"/>
            <a:ext cx="1497012" cy="742950"/>
            <a:chOff x="277" y="376"/>
            <a:chExt cx="943" cy="468"/>
          </a:xfrm>
        </p:grpSpPr>
        <p:sp>
          <p:nvSpPr>
            <p:cNvPr id="92" name="AutoShape 3">
              <a:extLst>
                <a:ext uri="{FF2B5EF4-FFF2-40B4-BE49-F238E27FC236}">
                  <a16:creationId xmlns:a16="http://schemas.microsoft.com/office/drawing/2014/main" id="{8D36BA28-5E30-48F6-A686-6BC7251EA27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DADE5DE2-A1D2-4E43-81D8-2078F3497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4" name="Rectangle 6">
              <a:extLst>
                <a:ext uri="{FF2B5EF4-FFF2-40B4-BE49-F238E27FC236}">
                  <a16:creationId xmlns:a16="http://schemas.microsoft.com/office/drawing/2014/main" id="{4FF22AD8-050D-4730-B66B-B14822770E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F947F576-F560-47E5-A1AD-ACE17B28D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5B30FF57-7E7D-427C-8ABB-6534F53C4C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C3A8080E-383C-44F4-B818-72DBA69527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3AEE1A9F-D2C8-46C1-B979-251E2467AA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D442486D-4B22-4324-860E-ABAE8F4B88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716A0339-2195-4363-8435-F7D2C14F8C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72AFB788-38FB-4E48-8002-D0097CAD10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C2085E7E-688E-4A7C-84AA-A0CC14E64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69F43A04-6E2E-4553-8D4F-60BCBCAF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1EBE9201-4ACF-452B-8F81-64620C8640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7539D504-31C9-4709-985A-A51A04C0D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41D9CA73-B47B-4429-B3F0-A25DD4D45D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56BA12F2-5CB9-48EF-B18F-8E21C121ED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8" name="Rectangle 20">
              <a:extLst>
                <a:ext uri="{FF2B5EF4-FFF2-40B4-BE49-F238E27FC236}">
                  <a16:creationId xmlns:a16="http://schemas.microsoft.com/office/drawing/2014/main" id="{16600805-B6F8-4B60-9149-5A82561524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9" name="Rectangle 21">
              <a:extLst>
                <a:ext uri="{FF2B5EF4-FFF2-40B4-BE49-F238E27FC236}">
                  <a16:creationId xmlns:a16="http://schemas.microsoft.com/office/drawing/2014/main" id="{91B8F258-60BB-4C25-84AC-AD3B24F01D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A7561659-80A3-460B-B01A-31E0DD19A7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61FE26EA-57FB-4FC3-B0B8-E6D604BA19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2" name="Rectangle 24">
              <a:extLst>
                <a:ext uri="{FF2B5EF4-FFF2-40B4-BE49-F238E27FC236}">
                  <a16:creationId xmlns:a16="http://schemas.microsoft.com/office/drawing/2014/main" id="{46B66726-A3C3-4182-9410-038C702186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3" name="Freeform 25">
              <a:extLst>
                <a:ext uri="{FF2B5EF4-FFF2-40B4-BE49-F238E27FC236}">
                  <a16:creationId xmlns:a16="http://schemas.microsoft.com/office/drawing/2014/main" id="{B1F7BB0F-513C-40FD-A888-6473F86EE3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B4B785BE-518E-4C79-B3CA-4C42A8B04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9A06691D-F416-4B8B-B8FC-6D33C6700E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F68B8E5A-6E87-451F-AA07-15667E7F36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7E2F2DF8-3D2B-441D-A7FC-7528BECA55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747815A1-8E57-4F19-B513-6A505321E7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05742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illede2">
    <p:bg>
      <p:bgPr>
        <a:blipFill dpi="0" rotWithShape="1">
          <a:blip r:embed="rId2">
            <a:lum/>
          </a:blip>
          <a:srcRect/>
          <a:stretch>
            <a:fillRect l="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D7515D70-68BF-4259-8F87-E5B18E2EB77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53B5ECC2-B389-4F46-B12A-4F3090388DFA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7B0A54A4-DA5F-4EDA-B520-B695CC2A9D8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CCB0CEE7-AD7A-4857-8823-CAB697F1DD1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75992" y="412900"/>
            <a:ext cx="1497012" cy="742950"/>
            <a:chOff x="277" y="376"/>
            <a:chExt cx="943" cy="468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A983A3FA-B137-4876-8915-D19E2726666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60DD2B7-2655-46EE-85F9-0BAB6094D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969BAEA2-515B-4BAC-85B6-CF374953E7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3658D9-5403-4B7D-A2C6-5D548C9036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8B206A4-FDDB-4C5A-BAC2-54D4C1A9F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873A09A-6899-4EAB-AAD0-7E8171F6C5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3A62C03C-8446-40DD-8896-517D54ADAD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98A29DB5-91C9-4283-B2D5-E3BA397365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D79A2E3-6B2D-499D-9385-D78A8AD89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5705A2A8-1DD0-47B8-AB4D-5832CF4053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D2D5602E-41E7-4C55-A350-D057F9AFB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CBD9D2AD-BAF0-4F66-90D7-FF7DD3D977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29D9542-D317-4697-8F00-2907BA80EB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1240AF75-674B-4E6C-BF7D-50EDCDD73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E2F394ED-EEB2-423D-96A4-DC7189ACFA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133BA848-B4DE-42D2-BF57-5056F6D4F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DAB52364-51B1-4652-8166-4B4707E538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8866D0A5-F44B-4925-A4F0-AAA812EC59E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0CB154E7-5741-4173-B9D3-99CE94E53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AE84881E-6895-4134-9CEB-293908CD95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B4070934-F559-4ED1-A888-E261E5BFC0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0916A8A3-5CEF-4F40-B413-911D43297E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F0606890-49D4-415F-9F24-A120661B8A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2A3B457B-EE56-4406-ABE0-0A4A72E5E6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6214BD8-AD01-4FC1-8012-7723482844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D8D1ACF2-BFF2-4972-8EE9-79D7585D56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C7BF238B-107E-47E5-9FA3-88138ED9BB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04250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billede2">
    <p:bg>
      <p:bgPr>
        <a:blipFill dpi="0" rotWithShape="1">
          <a:blip r:embed="rId2">
            <a:lum/>
          </a:blip>
          <a:srcRect/>
          <a:stretch>
            <a:fillRect l="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0146393-5F67-42B0-909B-FFC3FF2E3F11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7C5CE83B-A2B0-4333-99DD-82204A5E1BF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390F722D-57E1-49CA-86E8-F89BC837C1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95425" y="506563"/>
            <a:ext cx="1497012" cy="742950"/>
            <a:chOff x="277" y="376"/>
            <a:chExt cx="943" cy="468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A1FBF04F-26BA-4B69-953F-6D106414705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69EC8A6-C275-4DB2-A931-6BED8AC9D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8052AC52-7B04-40EE-992B-C6FD730095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F778EC4-E867-44E1-B01E-ABCF754A5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1194513A-D2B2-46C3-8501-947F99D07B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B80FA23-D61C-4345-AC83-329D193F3D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9684DA8-4EA3-47F8-AEDC-9627934806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AFE36C8B-A54B-4BFE-8F4E-F41F4C2B78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28A1900-BB87-45B3-A53A-F9E4E2FE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CA9A66EA-E7C9-4DA1-A57F-1717E7EFA9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D466613D-28BA-4A50-9670-4ADF5DD7A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51E2791-F767-4EB6-8EA0-86FCD6B40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141BA6D7-5E90-4FF8-A9B4-A20C6F431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EF95DFF-5DC8-4F43-A54D-0B57C3FBA4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44D3FDE2-4800-47CD-ABD0-AC745265E6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645F1D8C-C0DF-4FB7-A4F8-0E998A49D6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764E01E4-11F8-4C01-B1BD-1B1CE7D575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F288061C-F942-4F88-AF41-408813E093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267FEF1E-4C9D-4F25-BB09-71EF5C1E3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8861599D-A5E6-4695-9C0C-D4211E65B3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3EA2396B-4932-4930-923F-8EF9CB6BEC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0C1E9CDC-54F6-4DA6-A8FE-B96A038453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142E563-0C8A-4DB0-AC30-727EB1F2D7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D8DA483C-3A6B-430E-B8B8-34AD0A638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35C4B69-8CD8-4976-849D-8145F751E8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E40BD03C-DE85-4AE1-A3C5-5AD9D66A36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D59571D9-5D00-46F6-A483-CB4BA695BD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79340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eaker_billede2">
    <p:bg>
      <p:bgPr>
        <a:blipFill dpi="0" rotWithShape="1">
          <a:blip r:embed="rId2">
            <a:lum/>
          </a:blip>
          <a:srcRect/>
          <a:stretch>
            <a:fillRect l="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9">
            <a:extLst>
              <a:ext uri="{FF2B5EF4-FFF2-40B4-BE49-F238E27FC236}">
                <a16:creationId xmlns:a16="http://schemas.microsoft.com/office/drawing/2014/main" id="{4E70720D-B406-4ADC-90BA-D04AD65FA39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995235" y="1835464"/>
            <a:ext cx="2393631" cy="2393636"/>
          </a:xfrm>
          <a:custGeom>
            <a:avLst/>
            <a:gdLst>
              <a:gd name="T0" fmla="*/ 1589 w 3161"/>
              <a:gd name="T1" fmla="*/ 3156 h 3161"/>
              <a:gd name="T2" fmla="*/ 1589 w 3161"/>
              <a:gd name="T3" fmla="*/ 3156 h 3161"/>
              <a:gd name="T4" fmla="*/ 4 w 3161"/>
              <a:gd name="T5" fmla="*/ 1589 h 3161"/>
              <a:gd name="T6" fmla="*/ 4 w 3161"/>
              <a:gd name="T7" fmla="*/ 1589 h 3161"/>
              <a:gd name="T8" fmla="*/ 1571 w 3161"/>
              <a:gd name="T9" fmla="*/ 5 h 3161"/>
              <a:gd name="T10" fmla="*/ 3156 w 3161"/>
              <a:gd name="T11" fmla="*/ 1571 h 3161"/>
              <a:gd name="T12" fmla="*/ 3156 w 3161"/>
              <a:gd name="T13" fmla="*/ 1571 h 3161"/>
              <a:gd name="T14" fmla="*/ 1589 w 3161"/>
              <a:gd name="T15" fmla="*/ 3156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61" h="3161">
                <a:moveTo>
                  <a:pt x="1589" y="3156"/>
                </a:moveTo>
                <a:lnTo>
                  <a:pt x="1589" y="3156"/>
                </a:lnTo>
                <a:cubicBezTo>
                  <a:pt x="718" y="3161"/>
                  <a:pt x="8" y="2459"/>
                  <a:pt x="4" y="1589"/>
                </a:cubicBezTo>
                <a:lnTo>
                  <a:pt x="4" y="1589"/>
                </a:lnTo>
                <a:cubicBezTo>
                  <a:pt x="0" y="718"/>
                  <a:pt x="701" y="9"/>
                  <a:pt x="1571" y="5"/>
                </a:cubicBezTo>
                <a:cubicBezTo>
                  <a:pt x="2442" y="0"/>
                  <a:pt x="3152" y="701"/>
                  <a:pt x="3156" y="1571"/>
                </a:cubicBezTo>
                <a:lnTo>
                  <a:pt x="3156" y="1571"/>
                </a:lnTo>
                <a:cubicBezTo>
                  <a:pt x="3161" y="2442"/>
                  <a:pt x="2459" y="3152"/>
                  <a:pt x="1589" y="315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8CC36-B35C-4E5C-BC9E-93BA4C9D0657}"/>
              </a:ext>
            </a:extLst>
          </p:cNvPr>
          <p:cNvSpPr/>
          <p:nvPr userDrawn="1"/>
        </p:nvSpPr>
        <p:spPr>
          <a:xfrm>
            <a:off x="0" y="0"/>
            <a:ext cx="6181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67" name="Group 11">
            <a:extLst>
              <a:ext uri="{FF2B5EF4-FFF2-40B4-BE49-F238E27FC236}">
                <a16:creationId xmlns:a16="http://schemas.microsoft.com/office/drawing/2014/main" id="{504EA4CC-26BD-4C19-A8EE-492206E504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86859" y="4951413"/>
            <a:ext cx="3758725" cy="3758725"/>
            <a:chOff x="2975" y="1049"/>
            <a:chExt cx="728" cy="728"/>
          </a:xfrm>
        </p:grpSpPr>
        <p:sp>
          <p:nvSpPr>
            <p:cNvPr id="68" name="AutoShape 10">
              <a:extLst>
                <a:ext uri="{FF2B5EF4-FFF2-40B4-BE49-F238E27FC236}">
                  <a16:creationId xmlns:a16="http://schemas.microsoft.com/office/drawing/2014/main" id="{256F74FE-19AA-478F-9593-6E3784A696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975" y="1049"/>
              <a:ext cx="728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F1F8EA3-CD67-4F38-9FED-BB523980D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77" y="1050"/>
              <a:ext cx="731" cy="731"/>
            </a:xfrm>
            <a:custGeom>
              <a:avLst/>
              <a:gdLst>
                <a:gd name="T0" fmla="*/ 605 w 1204"/>
                <a:gd name="T1" fmla="*/ 1203 h 1204"/>
                <a:gd name="T2" fmla="*/ 605 w 1204"/>
                <a:gd name="T3" fmla="*/ 1203 h 1204"/>
                <a:gd name="T4" fmla="*/ 1 w 1204"/>
                <a:gd name="T5" fmla="*/ 606 h 1204"/>
                <a:gd name="T6" fmla="*/ 1 w 1204"/>
                <a:gd name="T7" fmla="*/ 606 h 1204"/>
                <a:gd name="T8" fmla="*/ 598 w 1204"/>
                <a:gd name="T9" fmla="*/ 2 h 1204"/>
                <a:gd name="T10" fmla="*/ 1202 w 1204"/>
                <a:gd name="T11" fmla="*/ 599 h 1204"/>
                <a:gd name="T12" fmla="*/ 1202 w 1204"/>
                <a:gd name="T13" fmla="*/ 599 h 1204"/>
                <a:gd name="T14" fmla="*/ 605 w 1204"/>
                <a:gd name="T15" fmla="*/ 120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4" h="1204">
                  <a:moveTo>
                    <a:pt x="605" y="1203"/>
                  </a:moveTo>
                  <a:lnTo>
                    <a:pt x="605" y="1203"/>
                  </a:lnTo>
                  <a:cubicBezTo>
                    <a:pt x="273" y="1204"/>
                    <a:pt x="3" y="937"/>
                    <a:pt x="1" y="606"/>
                  </a:cubicBezTo>
                  <a:lnTo>
                    <a:pt x="1" y="606"/>
                  </a:lnTo>
                  <a:cubicBezTo>
                    <a:pt x="0" y="274"/>
                    <a:pt x="267" y="4"/>
                    <a:pt x="598" y="2"/>
                  </a:cubicBezTo>
                  <a:cubicBezTo>
                    <a:pt x="930" y="0"/>
                    <a:pt x="1200" y="268"/>
                    <a:pt x="1202" y="599"/>
                  </a:cubicBezTo>
                  <a:lnTo>
                    <a:pt x="1202" y="599"/>
                  </a:lnTo>
                  <a:cubicBezTo>
                    <a:pt x="1204" y="931"/>
                    <a:pt x="936" y="1201"/>
                    <a:pt x="605" y="1203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8A897A7B-AFF5-4311-8C7B-45E644417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1" y="1105"/>
              <a:ext cx="622" cy="621"/>
            </a:xfrm>
            <a:custGeom>
              <a:avLst/>
              <a:gdLst>
                <a:gd name="T0" fmla="*/ 514 w 1023"/>
                <a:gd name="T1" fmla="*/ 1022 h 1023"/>
                <a:gd name="T2" fmla="*/ 514 w 1023"/>
                <a:gd name="T3" fmla="*/ 1022 h 1023"/>
                <a:gd name="T4" fmla="*/ 1 w 1023"/>
                <a:gd name="T5" fmla="*/ 514 h 1023"/>
                <a:gd name="T6" fmla="*/ 1 w 1023"/>
                <a:gd name="T7" fmla="*/ 514 h 1023"/>
                <a:gd name="T8" fmla="*/ 509 w 1023"/>
                <a:gd name="T9" fmla="*/ 1 h 1023"/>
                <a:gd name="T10" fmla="*/ 1022 w 1023"/>
                <a:gd name="T11" fmla="*/ 509 h 1023"/>
                <a:gd name="T12" fmla="*/ 1022 w 1023"/>
                <a:gd name="T13" fmla="*/ 509 h 1023"/>
                <a:gd name="T14" fmla="*/ 514 w 1023"/>
                <a:gd name="T15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023">
                  <a:moveTo>
                    <a:pt x="514" y="1022"/>
                  </a:moveTo>
                  <a:lnTo>
                    <a:pt x="514" y="1022"/>
                  </a:lnTo>
                  <a:cubicBezTo>
                    <a:pt x="233" y="1023"/>
                    <a:pt x="3" y="796"/>
                    <a:pt x="1" y="514"/>
                  </a:cubicBezTo>
                  <a:lnTo>
                    <a:pt x="1" y="514"/>
                  </a:lnTo>
                  <a:cubicBezTo>
                    <a:pt x="0" y="232"/>
                    <a:pt x="227" y="3"/>
                    <a:pt x="509" y="1"/>
                  </a:cubicBezTo>
                  <a:cubicBezTo>
                    <a:pt x="791" y="0"/>
                    <a:pt x="1020" y="227"/>
                    <a:pt x="1022" y="509"/>
                  </a:cubicBezTo>
                  <a:lnTo>
                    <a:pt x="1022" y="509"/>
                  </a:lnTo>
                  <a:cubicBezTo>
                    <a:pt x="1023" y="790"/>
                    <a:pt x="796" y="1020"/>
                    <a:pt x="514" y="102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B22CF94E-609C-485D-8073-8B36AAEB0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6" y="1159"/>
              <a:ext cx="512" cy="512"/>
            </a:xfrm>
            <a:custGeom>
              <a:avLst/>
              <a:gdLst>
                <a:gd name="T0" fmla="*/ 424 w 843"/>
                <a:gd name="T1" fmla="*/ 842 h 843"/>
                <a:gd name="T2" fmla="*/ 424 w 843"/>
                <a:gd name="T3" fmla="*/ 842 h 843"/>
                <a:gd name="T4" fmla="*/ 1 w 843"/>
                <a:gd name="T5" fmla="*/ 424 h 843"/>
                <a:gd name="T6" fmla="*/ 419 w 843"/>
                <a:gd name="T7" fmla="*/ 1 h 843"/>
                <a:gd name="T8" fmla="*/ 842 w 843"/>
                <a:gd name="T9" fmla="*/ 419 h 843"/>
                <a:gd name="T10" fmla="*/ 842 w 843"/>
                <a:gd name="T11" fmla="*/ 419 h 843"/>
                <a:gd name="T12" fmla="*/ 424 w 843"/>
                <a:gd name="T13" fmla="*/ 84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3" h="843">
                  <a:moveTo>
                    <a:pt x="424" y="842"/>
                  </a:moveTo>
                  <a:lnTo>
                    <a:pt x="424" y="842"/>
                  </a:lnTo>
                  <a:cubicBezTo>
                    <a:pt x="192" y="843"/>
                    <a:pt x="3" y="656"/>
                    <a:pt x="1" y="424"/>
                  </a:cubicBezTo>
                  <a:cubicBezTo>
                    <a:pt x="0" y="192"/>
                    <a:pt x="187" y="3"/>
                    <a:pt x="419" y="1"/>
                  </a:cubicBezTo>
                  <a:cubicBezTo>
                    <a:pt x="651" y="0"/>
                    <a:pt x="840" y="187"/>
                    <a:pt x="842" y="419"/>
                  </a:cubicBezTo>
                  <a:lnTo>
                    <a:pt x="842" y="419"/>
                  </a:lnTo>
                  <a:cubicBezTo>
                    <a:pt x="843" y="651"/>
                    <a:pt x="656" y="840"/>
                    <a:pt x="424" y="84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ABC443E6-D8CD-41CD-8431-648FEAF24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41" y="1214"/>
              <a:ext cx="402" cy="402"/>
            </a:xfrm>
            <a:custGeom>
              <a:avLst/>
              <a:gdLst>
                <a:gd name="T0" fmla="*/ 332 w 662"/>
                <a:gd name="T1" fmla="*/ 662 h 662"/>
                <a:gd name="T2" fmla="*/ 332 w 662"/>
                <a:gd name="T3" fmla="*/ 662 h 662"/>
                <a:gd name="T4" fmla="*/ 1 w 662"/>
                <a:gd name="T5" fmla="*/ 333 h 662"/>
                <a:gd name="T6" fmla="*/ 1 w 662"/>
                <a:gd name="T7" fmla="*/ 333 h 662"/>
                <a:gd name="T8" fmla="*/ 329 w 662"/>
                <a:gd name="T9" fmla="*/ 1 h 662"/>
                <a:gd name="T10" fmla="*/ 661 w 662"/>
                <a:gd name="T11" fmla="*/ 330 h 662"/>
                <a:gd name="T12" fmla="*/ 332 w 662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662">
                  <a:moveTo>
                    <a:pt x="332" y="662"/>
                  </a:moveTo>
                  <a:lnTo>
                    <a:pt x="332" y="662"/>
                  </a:lnTo>
                  <a:cubicBezTo>
                    <a:pt x="150" y="662"/>
                    <a:pt x="1" y="516"/>
                    <a:pt x="1" y="333"/>
                  </a:cubicBezTo>
                  <a:lnTo>
                    <a:pt x="1" y="333"/>
                  </a:lnTo>
                  <a:cubicBezTo>
                    <a:pt x="0" y="151"/>
                    <a:pt x="146" y="2"/>
                    <a:pt x="329" y="1"/>
                  </a:cubicBezTo>
                  <a:cubicBezTo>
                    <a:pt x="511" y="0"/>
                    <a:pt x="660" y="147"/>
                    <a:pt x="661" y="330"/>
                  </a:cubicBezTo>
                  <a:cubicBezTo>
                    <a:pt x="662" y="512"/>
                    <a:pt x="515" y="661"/>
                    <a:pt x="332" y="662"/>
                  </a:cubicBezTo>
                  <a:close/>
                </a:path>
              </a:pathLst>
            </a:custGeom>
            <a:noFill/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72D75D5-642A-460C-B5CD-8816E18738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3519" y="588580"/>
            <a:ext cx="6029032" cy="1268795"/>
          </a:xfrm>
          <a:noFill/>
        </p:spPr>
        <p:txBody>
          <a:bodyPr lIns="288000" tIns="0" rIns="360000" bIns="936000" anchor="t" anchorCtr="0">
            <a:noAutofit/>
          </a:bodyPr>
          <a:lstStyle>
            <a:lvl1pPr marL="144463" indent="0"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Tekst i én linje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FECB6FA-2F21-4B8C-8A15-6081DA2E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387" y="1857376"/>
            <a:ext cx="5572125" cy="21939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Tekst i </a:t>
            </a:r>
            <a:r>
              <a:rPr lang="da-DK" noProof="0" dirty="0" err="1"/>
              <a:t>maks</a:t>
            </a:r>
            <a:r>
              <a:rPr lang="da-DK" noProof="0" dirty="0"/>
              <a:t> 2 linjer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6C541C4-621F-4151-B286-DBD25AF45CF8}"/>
              </a:ext>
            </a:extLst>
          </p:cNvPr>
          <p:cNvSpPr>
            <a:spLocks/>
          </p:cNvSpPr>
          <p:nvPr userDrawn="1"/>
        </p:nvSpPr>
        <p:spPr bwMode="auto">
          <a:xfrm>
            <a:off x="2365853" y="5808812"/>
            <a:ext cx="763110" cy="763109"/>
          </a:xfrm>
          <a:custGeom>
            <a:avLst/>
            <a:gdLst>
              <a:gd name="T0" fmla="*/ 765 w 1531"/>
              <a:gd name="T1" fmla="*/ 0 h 1531"/>
              <a:gd name="T2" fmla="*/ 765 w 1531"/>
              <a:gd name="T3" fmla="*/ 0 h 1531"/>
              <a:gd name="T4" fmla="*/ 0 w 1531"/>
              <a:gd name="T5" fmla="*/ 1531 h 1531"/>
              <a:gd name="T6" fmla="*/ 1531 w 1531"/>
              <a:gd name="T7" fmla="*/ 1531 h 1531"/>
              <a:gd name="T8" fmla="*/ 765 w 1531"/>
              <a:gd name="T9" fmla="*/ 0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531">
                <a:moveTo>
                  <a:pt x="765" y="0"/>
                </a:moveTo>
                <a:lnTo>
                  <a:pt x="765" y="0"/>
                </a:lnTo>
                <a:lnTo>
                  <a:pt x="0" y="1531"/>
                </a:lnTo>
                <a:lnTo>
                  <a:pt x="1531" y="1531"/>
                </a:lnTo>
                <a:lnTo>
                  <a:pt x="76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Rektangel 56">
            <a:extLst>
              <a:ext uri="{FF2B5EF4-FFF2-40B4-BE49-F238E27FC236}">
                <a16:creationId xmlns:a16="http://schemas.microsoft.com/office/drawing/2014/main" id="{A2483CF1-87E9-45D4-B098-26C6EA7FE026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3388" y="4407770"/>
            <a:ext cx="1297260" cy="14010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3B7F52B-E8C5-4E0A-861B-340599FEDBF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97600" y="374800"/>
            <a:ext cx="1497012" cy="742950"/>
            <a:chOff x="277" y="376"/>
            <a:chExt cx="943" cy="468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722D3D94-0C48-4995-8C33-145F49280B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7" y="376"/>
              <a:ext cx="943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B344039-F8F8-4969-85C9-5BCBFA9C4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" y="376"/>
              <a:ext cx="197" cy="193"/>
            </a:xfrm>
            <a:custGeom>
              <a:avLst/>
              <a:gdLst>
                <a:gd name="T0" fmla="*/ 197 w 197"/>
                <a:gd name="T1" fmla="*/ 193 h 193"/>
                <a:gd name="T2" fmla="*/ 99 w 197"/>
                <a:gd name="T3" fmla="*/ 0 h 193"/>
                <a:gd name="T4" fmla="*/ 0 w 197"/>
                <a:gd name="T5" fmla="*/ 193 h 193"/>
                <a:gd name="T6" fmla="*/ 20 w 197"/>
                <a:gd name="T7" fmla="*/ 193 h 193"/>
                <a:gd name="T8" fmla="*/ 99 w 197"/>
                <a:gd name="T9" fmla="*/ 40 h 193"/>
                <a:gd name="T10" fmla="*/ 177 w 197"/>
                <a:gd name="T11" fmla="*/ 193 h 193"/>
                <a:gd name="T12" fmla="*/ 197 w 197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93">
                  <a:moveTo>
                    <a:pt x="197" y="193"/>
                  </a:moveTo>
                  <a:lnTo>
                    <a:pt x="99" y="0"/>
                  </a:lnTo>
                  <a:lnTo>
                    <a:pt x="0" y="193"/>
                  </a:lnTo>
                  <a:lnTo>
                    <a:pt x="20" y="193"/>
                  </a:lnTo>
                  <a:lnTo>
                    <a:pt x="99" y="40"/>
                  </a:lnTo>
                  <a:lnTo>
                    <a:pt x="177" y="193"/>
                  </a:lnTo>
                  <a:lnTo>
                    <a:pt x="197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912C43C9-19D6-45C7-A9DC-A8B804EDAD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7" y="382"/>
              <a:ext cx="77" cy="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2132EAEB-A4C4-4C6A-A943-E4419B349A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382"/>
              <a:ext cx="111" cy="187"/>
            </a:xfrm>
            <a:custGeom>
              <a:avLst/>
              <a:gdLst>
                <a:gd name="T0" fmla="*/ 0 w 81"/>
                <a:gd name="T1" fmla="*/ 28 h 136"/>
                <a:gd name="T2" fmla="*/ 8 w 81"/>
                <a:gd name="T3" fmla="*/ 28 h 136"/>
                <a:gd name="T4" fmla="*/ 52 w 81"/>
                <a:gd name="T5" fmla="*/ 68 h 136"/>
                <a:gd name="T6" fmla="*/ 8 w 81"/>
                <a:gd name="T7" fmla="*/ 108 h 136"/>
                <a:gd name="T8" fmla="*/ 0 w 81"/>
                <a:gd name="T9" fmla="*/ 108 h 136"/>
                <a:gd name="T10" fmla="*/ 0 w 81"/>
                <a:gd name="T11" fmla="*/ 136 h 136"/>
                <a:gd name="T12" fmla="*/ 11 w 81"/>
                <a:gd name="T13" fmla="*/ 136 h 136"/>
                <a:gd name="T14" fmla="*/ 81 w 81"/>
                <a:gd name="T15" fmla="*/ 68 h 136"/>
                <a:gd name="T16" fmla="*/ 10 w 81"/>
                <a:gd name="T17" fmla="*/ 0 h 136"/>
                <a:gd name="T18" fmla="*/ 0 w 81"/>
                <a:gd name="T19" fmla="*/ 0 h 136"/>
                <a:gd name="T20" fmla="*/ 0 w 81"/>
                <a:gd name="T2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36">
                  <a:moveTo>
                    <a:pt x="0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4" y="28"/>
                    <a:pt x="52" y="46"/>
                    <a:pt x="52" y="68"/>
                  </a:cubicBezTo>
                  <a:cubicBezTo>
                    <a:pt x="52" y="90"/>
                    <a:pt x="34" y="108"/>
                    <a:pt x="8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6"/>
                    <a:pt x="0" y="136"/>
                    <a:pt x="11" y="136"/>
                  </a:cubicBezTo>
                  <a:cubicBezTo>
                    <a:pt x="52" y="136"/>
                    <a:pt x="81" y="106"/>
                    <a:pt x="81" y="68"/>
                  </a:cubicBezTo>
                  <a:cubicBezTo>
                    <a:pt x="81" y="31"/>
                    <a:pt x="52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2BB2590-FE97-4B5D-B039-ACF81A5C5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" y="647"/>
              <a:ext cx="50" cy="78"/>
            </a:xfrm>
            <a:custGeom>
              <a:avLst/>
              <a:gdLst>
                <a:gd name="T0" fmla="*/ 0 w 50"/>
                <a:gd name="T1" fmla="*/ 0 h 78"/>
                <a:gd name="T2" fmla="*/ 8 w 50"/>
                <a:gd name="T3" fmla="*/ 0 h 78"/>
                <a:gd name="T4" fmla="*/ 8 w 50"/>
                <a:gd name="T5" fmla="*/ 70 h 78"/>
                <a:gd name="T6" fmla="*/ 50 w 50"/>
                <a:gd name="T7" fmla="*/ 70 h 78"/>
                <a:gd name="T8" fmla="*/ 50 w 50"/>
                <a:gd name="T9" fmla="*/ 78 h 78"/>
                <a:gd name="T10" fmla="*/ 0 w 50"/>
                <a:gd name="T11" fmla="*/ 78 h 78"/>
                <a:gd name="T12" fmla="*/ 0 w 5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8">
                  <a:moveTo>
                    <a:pt x="0" y="0"/>
                  </a:moveTo>
                  <a:lnTo>
                    <a:pt x="8" y="0"/>
                  </a:lnTo>
                  <a:lnTo>
                    <a:pt x="8" y="70"/>
                  </a:lnTo>
                  <a:lnTo>
                    <a:pt x="50" y="70"/>
                  </a:lnTo>
                  <a:lnTo>
                    <a:pt x="50" y="78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78C0070-E6C1-4444-9582-342A809589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3 w 41"/>
                <a:gd name="T7" fmla="*/ 38 h 43"/>
                <a:gd name="T8" fmla="*/ 30 w 41"/>
                <a:gd name="T9" fmla="*/ 37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3 h 43"/>
                <a:gd name="T28" fmla="*/ 21 w 41"/>
                <a:gd name="T29" fmla="*/ 0 h 43"/>
                <a:gd name="T30" fmla="*/ 31 w 41"/>
                <a:gd name="T31" fmla="*/ 3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9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9 h 43"/>
                <a:gd name="T46" fmla="*/ 21 w 41"/>
                <a:gd name="T47" fmla="*/ 5 h 43"/>
                <a:gd name="T48" fmla="*/ 11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8"/>
                    <a:pt x="8" y="31"/>
                    <a:pt x="11" y="34"/>
                  </a:cubicBezTo>
                  <a:cubicBezTo>
                    <a:pt x="14" y="37"/>
                    <a:pt x="18" y="38"/>
                    <a:pt x="23" y="38"/>
                  </a:cubicBezTo>
                  <a:cubicBezTo>
                    <a:pt x="25" y="38"/>
                    <a:pt x="28" y="38"/>
                    <a:pt x="30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3" y="10"/>
                  </a:cubicBezTo>
                  <a:cubicBezTo>
                    <a:pt x="5" y="7"/>
                    <a:pt x="7" y="5"/>
                    <a:pt x="10" y="3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3"/>
                  </a:cubicBezTo>
                  <a:cubicBezTo>
                    <a:pt x="34" y="5"/>
                    <a:pt x="37" y="7"/>
                    <a:pt x="39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9"/>
                  </a:moveTo>
                  <a:cubicBezTo>
                    <a:pt x="8" y="11"/>
                    <a:pt x="6" y="15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5589B5D-C443-44C5-AFE3-204656E7D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3" y="666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33 w 59"/>
                <a:gd name="T3" fmla="*/ 59 h 59"/>
                <a:gd name="T4" fmla="*/ 25 w 59"/>
                <a:gd name="T5" fmla="*/ 59 h 59"/>
                <a:gd name="T6" fmla="*/ 0 w 59"/>
                <a:gd name="T7" fmla="*/ 0 h 59"/>
                <a:gd name="T8" fmla="*/ 7 w 59"/>
                <a:gd name="T9" fmla="*/ 0 h 59"/>
                <a:gd name="T10" fmla="*/ 29 w 59"/>
                <a:gd name="T11" fmla="*/ 50 h 59"/>
                <a:gd name="T12" fmla="*/ 51 w 59"/>
                <a:gd name="T13" fmla="*/ 0 h 59"/>
                <a:gd name="T14" fmla="*/ 59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33" y="59"/>
                  </a:lnTo>
                  <a:lnTo>
                    <a:pt x="25" y="59"/>
                  </a:lnTo>
                  <a:lnTo>
                    <a:pt x="0" y="0"/>
                  </a:lnTo>
                  <a:lnTo>
                    <a:pt x="7" y="0"/>
                  </a:lnTo>
                  <a:lnTo>
                    <a:pt x="29" y="5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2F602F0B-67BB-4DDD-8794-F0F8BDF19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" y="666"/>
              <a:ext cx="54" cy="59"/>
            </a:xfrm>
            <a:custGeom>
              <a:avLst/>
              <a:gdLst>
                <a:gd name="T0" fmla="*/ 34 w 39"/>
                <a:gd name="T1" fmla="*/ 5 h 43"/>
                <a:gd name="T2" fmla="*/ 39 w 39"/>
                <a:gd name="T3" fmla="*/ 18 h 43"/>
                <a:gd name="T4" fmla="*/ 39 w 39"/>
                <a:gd name="T5" fmla="*/ 43 h 43"/>
                <a:gd name="T6" fmla="*/ 33 w 39"/>
                <a:gd name="T7" fmla="*/ 43 h 43"/>
                <a:gd name="T8" fmla="*/ 33 w 39"/>
                <a:gd name="T9" fmla="*/ 19 h 43"/>
                <a:gd name="T10" fmla="*/ 30 w 39"/>
                <a:gd name="T11" fmla="*/ 9 h 43"/>
                <a:gd name="T12" fmla="*/ 21 w 39"/>
                <a:gd name="T13" fmla="*/ 5 h 43"/>
                <a:gd name="T14" fmla="*/ 10 w 39"/>
                <a:gd name="T15" fmla="*/ 9 h 43"/>
                <a:gd name="T16" fmla="*/ 6 w 39"/>
                <a:gd name="T17" fmla="*/ 20 h 43"/>
                <a:gd name="T18" fmla="*/ 6 w 39"/>
                <a:gd name="T19" fmla="*/ 43 h 43"/>
                <a:gd name="T20" fmla="*/ 0 w 39"/>
                <a:gd name="T21" fmla="*/ 43 h 43"/>
                <a:gd name="T22" fmla="*/ 0 w 39"/>
                <a:gd name="T23" fmla="*/ 0 h 43"/>
                <a:gd name="T24" fmla="*/ 6 w 39"/>
                <a:gd name="T25" fmla="*/ 0 h 43"/>
                <a:gd name="T26" fmla="*/ 6 w 39"/>
                <a:gd name="T27" fmla="*/ 8 h 43"/>
                <a:gd name="T28" fmla="*/ 12 w 39"/>
                <a:gd name="T29" fmla="*/ 2 h 43"/>
                <a:gd name="T30" fmla="*/ 22 w 39"/>
                <a:gd name="T31" fmla="*/ 0 h 43"/>
                <a:gd name="T32" fmla="*/ 34 w 39"/>
                <a:gd name="T33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3">
                  <a:moveTo>
                    <a:pt x="34" y="5"/>
                  </a:moveTo>
                  <a:cubicBezTo>
                    <a:pt x="38" y="8"/>
                    <a:pt x="39" y="12"/>
                    <a:pt x="39" y="1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4"/>
                    <a:pt x="32" y="11"/>
                    <a:pt x="30" y="9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6" y="5"/>
                    <a:pt x="13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2" y="0"/>
                  </a:cubicBezTo>
                  <a:cubicBezTo>
                    <a:pt x="27" y="0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6778FA51-D0CB-402B-9C8F-C9A68D900C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1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1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4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4A23EB3F-6B26-48D1-AF4B-D6A6B49BB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3" y="642"/>
              <a:ext cx="57" cy="83"/>
            </a:xfrm>
            <a:custGeom>
              <a:avLst/>
              <a:gdLst>
                <a:gd name="T0" fmla="*/ 42 w 42"/>
                <a:gd name="T1" fmla="*/ 0 h 60"/>
                <a:gd name="T2" fmla="*/ 42 w 42"/>
                <a:gd name="T3" fmla="*/ 60 h 60"/>
                <a:gd name="T4" fmla="*/ 37 w 42"/>
                <a:gd name="T5" fmla="*/ 60 h 60"/>
                <a:gd name="T6" fmla="*/ 37 w 42"/>
                <a:gd name="T7" fmla="*/ 51 h 60"/>
                <a:gd name="T8" fmla="*/ 30 w 42"/>
                <a:gd name="T9" fmla="*/ 58 h 60"/>
                <a:gd name="T10" fmla="*/ 21 w 42"/>
                <a:gd name="T11" fmla="*/ 60 h 60"/>
                <a:gd name="T12" fmla="*/ 10 w 42"/>
                <a:gd name="T13" fmla="*/ 57 h 60"/>
                <a:gd name="T14" fmla="*/ 2 w 42"/>
                <a:gd name="T15" fmla="*/ 50 h 60"/>
                <a:gd name="T16" fmla="*/ 0 w 42"/>
                <a:gd name="T17" fmla="*/ 38 h 60"/>
                <a:gd name="T18" fmla="*/ 2 w 42"/>
                <a:gd name="T19" fmla="*/ 27 h 60"/>
                <a:gd name="T20" fmla="*/ 10 w 42"/>
                <a:gd name="T21" fmla="*/ 20 h 60"/>
                <a:gd name="T22" fmla="*/ 21 w 42"/>
                <a:gd name="T23" fmla="*/ 17 h 60"/>
                <a:gd name="T24" fmla="*/ 30 w 42"/>
                <a:gd name="T25" fmla="*/ 19 h 60"/>
                <a:gd name="T26" fmla="*/ 37 w 42"/>
                <a:gd name="T27" fmla="*/ 25 h 60"/>
                <a:gd name="T28" fmla="*/ 37 w 42"/>
                <a:gd name="T29" fmla="*/ 0 h 60"/>
                <a:gd name="T30" fmla="*/ 42 w 42"/>
                <a:gd name="T31" fmla="*/ 0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30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30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5" y="54"/>
                    <a:pt x="33" y="56"/>
                    <a:pt x="30" y="58"/>
                  </a:cubicBezTo>
                  <a:cubicBezTo>
                    <a:pt x="27" y="59"/>
                    <a:pt x="24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4" y="53"/>
                    <a:pt x="2" y="50"/>
                  </a:cubicBezTo>
                  <a:cubicBezTo>
                    <a:pt x="0" y="46"/>
                    <a:pt x="0" y="43"/>
                    <a:pt x="0" y="38"/>
                  </a:cubicBezTo>
                  <a:cubicBezTo>
                    <a:pt x="0" y="34"/>
                    <a:pt x="0" y="31"/>
                    <a:pt x="2" y="27"/>
                  </a:cubicBezTo>
                  <a:cubicBezTo>
                    <a:pt x="4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7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2" y="0"/>
                  </a:lnTo>
                  <a:close/>
                  <a:moveTo>
                    <a:pt x="29" y="53"/>
                  </a:moveTo>
                  <a:cubicBezTo>
                    <a:pt x="31" y="52"/>
                    <a:pt x="33" y="50"/>
                    <a:pt x="35" y="47"/>
                  </a:cubicBezTo>
                  <a:cubicBezTo>
                    <a:pt x="36" y="45"/>
                    <a:pt x="37" y="42"/>
                    <a:pt x="37" y="38"/>
                  </a:cubicBezTo>
                  <a:cubicBezTo>
                    <a:pt x="37" y="35"/>
                    <a:pt x="36" y="32"/>
                    <a:pt x="35" y="30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3"/>
                    <a:pt x="24" y="22"/>
                    <a:pt x="21" y="22"/>
                  </a:cubicBezTo>
                  <a:cubicBezTo>
                    <a:pt x="18" y="22"/>
                    <a:pt x="15" y="23"/>
                    <a:pt x="13" y="24"/>
                  </a:cubicBezTo>
                  <a:cubicBezTo>
                    <a:pt x="11" y="25"/>
                    <a:pt x="9" y="27"/>
                    <a:pt x="7" y="30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2"/>
                    <a:pt x="6" y="45"/>
                    <a:pt x="7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D6F4A1-B98A-4884-89C5-68309D1DF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9" y="666"/>
              <a:ext cx="47" cy="59"/>
            </a:xfrm>
            <a:custGeom>
              <a:avLst/>
              <a:gdLst>
                <a:gd name="T0" fmla="*/ 7 w 34"/>
                <a:gd name="T1" fmla="*/ 42 h 43"/>
                <a:gd name="T2" fmla="*/ 0 w 34"/>
                <a:gd name="T3" fmla="*/ 38 h 43"/>
                <a:gd name="T4" fmla="*/ 2 w 34"/>
                <a:gd name="T5" fmla="*/ 33 h 43"/>
                <a:gd name="T6" fmla="*/ 9 w 34"/>
                <a:gd name="T7" fmla="*/ 37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9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9 h 43"/>
                <a:gd name="T36" fmla="*/ 18 w 34"/>
                <a:gd name="T37" fmla="*/ 5 h 43"/>
                <a:gd name="T38" fmla="*/ 10 w 34"/>
                <a:gd name="T39" fmla="*/ 7 h 43"/>
                <a:gd name="T40" fmla="*/ 7 w 34"/>
                <a:gd name="T41" fmla="*/ 12 h 43"/>
                <a:gd name="T42" fmla="*/ 8 w 34"/>
                <a:gd name="T43" fmla="*/ 16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5 h 43"/>
                <a:gd name="T52" fmla="*/ 34 w 34"/>
                <a:gd name="T53" fmla="*/ 31 h 43"/>
                <a:gd name="T54" fmla="*/ 30 w 34"/>
                <a:gd name="T55" fmla="*/ 40 h 43"/>
                <a:gd name="T56" fmla="*/ 17 w 34"/>
                <a:gd name="T57" fmla="*/ 43 h 43"/>
                <a:gd name="T58" fmla="*/ 7 w 34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2"/>
                  </a:moveTo>
                  <a:cubicBezTo>
                    <a:pt x="4" y="41"/>
                    <a:pt x="1" y="39"/>
                    <a:pt x="0" y="3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5"/>
                    <a:pt x="6" y="36"/>
                    <a:pt x="9" y="37"/>
                  </a:cubicBezTo>
                  <a:cubicBezTo>
                    <a:pt x="12" y="38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30"/>
                    <a:pt x="28" y="28"/>
                    <a:pt x="27" y="27"/>
                  </a:cubicBezTo>
                  <a:cubicBezTo>
                    <a:pt x="26" y="27"/>
                    <a:pt x="25" y="26"/>
                    <a:pt x="23" y="25"/>
                  </a:cubicBezTo>
                  <a:cubicBezTo>
                    <a:pt x="22" y="25"/>
                    <a:pt x="20" y="25"/>
                    <a:pt x="17" y="24"/>
                  </a:cubicBezTo>
                  <a:cubicBezTo>
                    <a:pt x="14" y="24"/>
                    <a:pt x="11" y="23"/>
                    <a:pt x="9" y="22"/>
                  </a:cubicBezTo>
                  <a:cubicBezTo>
                    <a:pt x="7" y="22"/>
                    <a:pt x="5" y="20"/>
                    <a:pt x="3" y="19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9"/>
                    <a:pt x="3" y="6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6"/>
                    <a:pt x="10" y="7"/>
                  </a:cubicBezTo>
                  <a:cubicBezTo>
                    <a:pt x="8" y="8"/>
                    <a:pt x="7" y="10"/>
                    <a:pt x="7" y="12"/>
                  </a:cubicBezTo>
                  <a:cubicBezTo>
                    <a:pt x="7" y="14"/>
                    <a:pt x="7" y="15"/>
                    <a:pt x="8" y="16"/>
                  </a:cubicBezTo>
                  <a:cubicBezTo>
                    <a:pt x="10" y="17"/>
                    <a:pt x="11" y="17"/>
                    <a:pt x="12" y="18"/>
                  </a:cubicBezTo>
                  <a:cubicBezTo>
                    <a:pt x="14" y="18"/>
                    <a:pt x="16" y="19"/>
                    <a:pt x="19" y="19"/>
                  </a:cubicBezTo>
                  <a:cubicBezTo>
                    <a:pt x="22" y="20"/>
                    <a:pt x="25" y="21"/>
                    <a:pt x="27" y="21"/>
                  </a:cubicBezTo>
                  <a:cubicBezTo>
                    <a:pt x="29" y="22"/>
                    <a:pt x="31" y="23"/>
                    <a:pt x="32" y="25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5"/>
                    <a:pt x="33" y="38"/>
                    <a:pt x="30" y="40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3"/>
                    <a:pt x="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D33056D2-71FF-478B-8472-2B091ECA0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" y="666"/>
              <a:ext cx="96" cy="59"/>
            </a:xfrm>
            <a:custGeom>
              <a:avLst/>
              <a:gdLst>
                <a:gd name="T0" fmla="*/ 65 w 70"/>
                <a:gd name="T1" fmla="*/ 5 h 43"/>
                <a:gd name="T2" fmla="*/ 70 w 70"/>
                <a:gd name="T3" fmla="*/ 18 h 43"/>
                <a:gd name="T4" fmla="*/ 70 w 70"/>
                <a:gd name="T5" fmla="*/ 43 h 43"/>
                <a:gd name="T6" fmla="*/ 64 w 70"/>
                <a:gd name="T7" fmla="*/ 43 h 43"/>
                <a:gd name="T8" fmla="*/ 64 w 70"/>
                <a:gd name="T9" fmla="*/ 19 h 43"/>
                <a:gd name="T10" fmla="*/ 61 w 70"/>
                <a:gd name="T11" fmla="*/ 9 h 43"/>
                <a:gd name="T12" fmla="*/ 52 w 70"/>
                <a:gd name="T13" fmla="*/ 5 h 43"/>
                <a:gd name="T14" fmla="*/ 42 w 70"/>
                <a:gd name="T15" fmla="*/ 9 h 43"/>
                <a:gd name="T16" fmla="*/ 38 w 70"/>
                <a:gd name="T17" fmla="*/ 20 h 43"/>
                <a:gd name="T18" fmla="*/ 38 w 70"/>
                <a:gd name="T19" fmla="*/ 43 h 43"/>
                <a:gd name="T20" fmla="*/ 32 w 70"/>
                <a:gd name="T21" fmla="*/ 43 h 43"/>
                <a:gd name="T22" fmla="*/ 32 w 70"/>
                <a:gd name="T23" fmla="*/ 19 h 43"/>
                <a:gd name="T24" fmla="*/ 29 w 70"/>
                <a:gd name="T25" fmla="*/ 9 h 43"/>
                <a:gd name="T26" fmla="*/ 20 w 70"/>
                <a:gd name="T27" fmla="*/ 5 h 43"/>
                <a:gd name="T28" fmla="*/ 10 w 70"/>
                <a:gd name="T29" fmla="*/ 9 h 43"/>
                <a:gd name="T30" fmla="*/ 6 w 70"/>
                <a:gd name="T31" fmla="*/ 20 h 43"/>
                <a:gd name="T32" fmla="*/ 6 w 70"/>
                <a:gd name="T33" fmla="*/ 43 h 43"/>
                <a:gd name="T34" fmla="*/ 0 w 70"/>
                <a:gd name="T35" fmla="*/ 43 h 43"/>
                <a:gd name="T36" fmla="*/ 0 w 70"/>
                <a:gd name="T37" fmla="*/ 0 h 43"/>
                <a:gd name="T38" fmla="*/ 6 w 70"/>
                <a:gd name="T39" fmla="*/ 0 h 43"/>
                <a:gd name="T40" fmla="*/ 6 w 70"/>
                <a:gd name="T41" fmla="*/ 8 h 43"/>
                <a:gd name="T42" fmla="*/ 12 w 70"/>
                <a:gd name="T43" fmla="*/ 2 h 43"/>
                <a:gd name="T44" fmla="*/ 21 w 70"/>
                <a:gd name="T45" fmla="*/ 0 h 43"/>
                <a:gd name="T46" fmla="*/ 30 w 70"/>
                <a:gd name="T47" fmla="*/ 2 h 43"/>
                <a:gd name="T48" fmla="*/ 36 w 70"/>
                <a:gd name="T49" fmla="*/ 9 h 43"/>
                <a:gd name="T50" fmla="*/ 43 w 70"/>
                <a:gd name="T51" fmla="*/ 2 h 43"/>
                <a:gd name="T52" fmla="*/ 53 w 70"/>
                <a:gd name="T53" fmla="*/ 0 h 43"/>
                <a:gd name="T54" fmla="*/ 65 w 70"/>
                <a:gd name="T55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43">
                  <a:moveTo>
                    <a:pt x="65" y="5"/>
                  </a:moveTo>
                  <a:cubicBezTo>
                    <a:pt x="68" y="8"/>
                    <a:pt x="70" y="12"/>
                    <a:pt x="70" y="18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4"/>
                    <a:pt x="63" y="11"/>
                    <a:pt x="61" y="9"/>
                  </a:cubicBezTo>
                  <a:cubicBezTo>
                    <a:pt x="59" y="6"/>
                    <a:pt x="56" y="5"/>
                    <a:pt x="52" y="5"/>
                  </a:cubicBezTo>
                  <a:cubicBezTo>
                    <a:pt x="48" y="5"/>
                    <a:pt x="44" y="7"/>
                    <a:pt x="42" y="9"/>
                  </a:cubicBezTo>
                  <a:cubicBezTo>
                    <a:pt x="39" y="12"/>
                    <a:pt x="38" y="16"/>
                    <a:pt x="38" y="2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4"/>
                    <a:pt x="31" y="11"/>
                    <a:pt x="29" y="9"/>
                  </a:cubicBezTo>
                  <a:cubicBezTo>
                    <a:pt x="27" y="6"/>
                    <a:pt x="24" y="5"/>
                    <a:pt x="20" y="5"/>
                  </a:cubicBezTo>
                  <a:cubicBezTo>
                    <a:pt x="16" y="5"/>
                    <a:pt x="12" y="7"/>
                    <a:pt x="10" y="9"/>
                  </a:cubicBezTo>
                  <a:cubicBezTo>
                    <a:pt x="7" y="12"/>
                    <a:pt x="6" y="16"/>
                    <a:pt x="6" y="2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5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0" y="2"/>
                  </a:cubicBezTo>
                  <a:cubicBezTo>
                    <a:pt x="33" y="4"/>
                    <a:pt x="35" y="6"/>
                    <a:pt x="36" y="9"/>
                  </a:cubicBezTo>
                  <a:cubicBezTo>
                    <a:pt x="38" y="6"/>
                    <a:pt x="40" y="4"/>
                    <a:pt x="43" y="2"/>
                  </a:cubicBezTo>
                  <a:cubicBezTo>
                    <a:pt x="46" y="1"/>
                    <a:pt x="49" y="0"/>
                    <a:pt x="53" y="0"/>
                  </a:cubicBezTo>
                  <a:cubicBezTo>
                    <a:pt x="58" y="0"/>
                    <a:pt x="62" y="2"/>
                    <a:pt x="6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07A6B73D-7B97-46B6-881C-4120082D63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5" y="642"/>
              <a:ext cx="12" cy="83"/>
            </a:xfrm>
            <a:custGeom>
              <a:avLst/>
              <a:gdLst>
                <a:gd name="T0" fmla="*/ 2 w 9"/>
                <a:gd name="T1" fmla="*/ 7 h 60"/>
                <a:gd name="T2" fmla="*/ 0 w 9"/>
                <a:gd name="T3" fmla="*/ 4 h 60"/>
                <a:gd name="T4" fmla="*/ 2 w 9"/>
                <a:gd name="T5" fmla="*/ 1 h 60"/>
                <a:gd name="T6" fmla="*/ 5 w 9"/>
                <a:gd name="T7" fmla="*/ 0 h 60"/>
                <a:gd name="T8" fmla="*/ 8 w 9"/>
                <a:gd name="T9" fmla="*/ 1 h 60"/>
                <a:gd name="T10" fmla="*/ 9 w 9"/>
                <a:gd name="T11" fmla="*/ 4 h 60"/>
                <a:gd name="T12" fmla="*/ 8 w 9"/>
                <a:gd name="T13" fmla="*/ 7 h 60"/>
                <a:gd name="T14" fmla="*/ 5 w 9"/>
                <a:gd name="T15" fmla="*/ 8 h 60"/>
                <a:gd name="T16" fmla="*/ 2 w 9"/>
                <a:gd name="T17" fmla="*/ 7 h 60"/>
                <a:gd name="T18" fmla="*/ 2 w 9"/>
                <a:gd name="T19" fmla="*/ 17 h 60"/>
                <a:gd name="T20" fmla="*/ 7 w 9"/>
                <a:gd name="T21" fmla="*/ 17 h 60"/>
                <a:gd name="T22" fmla="*/ 7 w 9"/>
                <a:gd name="T23" fmla="*/ 60 h 60"/>
                <a:gd name="T24" fmla="*/ 2 w 9"/>
                <a:gd name="T25" fmla="*/ 60 h 60"/>
                <a:gd name="T26" fmla="*/ 2 w 9"/>
                <a:gd name="T2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0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8" y="6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2" y="7"/>
                  </a:cubicBezTo>
                  <a:close/>
                  <a:moveTo>
                    <a:pt x="2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" y="60"/>
                    <a:pt x="2" y="60"/>
                    <a:pt x="2" y="60"/>
                  </a:cubicBezTo>
                  <a:lnTo>
                    <a:pt x="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C96D7A78-0E97-4183-84BC-E81BC5D4DB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8 w 43"/>
                <a:gd name="T5" fmla="*/ 60 h 60"/>
                <a:gd name="T6" fmla="*/ 38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1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1 w 43"/>
                <a:gd name="T21" fmla="*/ 20 h 60"/>
                <a:gd name="T22" fmla="*/ 21 w 43"/>
                <a:gd name="T23" fmla="*/ 17 h 60"/>
                <a:gd name="T24" fmla="*/ 31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4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4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4"/>
                    <a:pt x="34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4" y="59"/>
                    <a:pt x="11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1" y="20"/>
                  </a:cubicBezTo>
                  <a:cubicBezTo>
                    <a:pt x="14" y="18"/>
                    <a:pt x="17" y="17"/>
                    <a:pt x="21" y="17"/>
                  </a:cubicBezTo>
                  <a:cubicBezTo>
                    <a:pt x="25" y="17"/>
                    <a:pt x="28" y="18"/>
                    <a:pt x="31" y="19"/>
                  </a:cubicBezTo>
                  <a:cubicBezTo>
                    <a:pt x="33" y="21"/>
                    <a:pt x="36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5" y="22"/>
                    <a:pt x="22" y="22"/>
                  </a:cubicBezTo>
                  <a:cubicBezTo>
                    <a:pt x="19" y="22"/>
                    <a:pt x="16" y="23"/>
                    <a:pt x="14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7" y="32"/>
                    <a:pt x="6" y="35"/>
                    <a:pt x="6" y="38"/>
                  </a:cubicBezTo>
                  <a:cubicBezTo>
                    <a:pt x="6" y="42"/>
                    <a:pt x="7" y="45"/>
                    <a:pt x="8" y="47"/>
                  </a:cubicBezTo>
                  <a:cubicBezTo>
                    <a:pt x="9" y="50"/>
                    <a:pt x="11" y="52"/>
                    <a:pt x="14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5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614CDBE-A868-4ED4-81A6-661F2ED409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4" y="642"/>
              <a:ext cx="59" cy="83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60 h 60"/>
                <a:gd name="T4" fmla="*/ 37 w 43"/>
                <a:gd name="T5" fmla="*/ 60 h 60"/>
                <a:gd name="T6" fmla="*/ 37 w 43"/>
                <a:gd name="T7" fmla="*/ 51 h 60"/>
                <a:gd name="T8" fmla="*/ 31 w 43"/>
                <a:gd name="T9" fmla="*/ 58 h 60"/>
                <a:gd name="T10" fmla="*/ 21 w 43"/>
                <a:gd name="T11" fmla="*/ 60 h 60"/>
                <a:gd name="T12" fmla="*/ 10 w 43"/>
                <a:gd name="T13" fmla="*/ 57 h 60"/>
                <a:gd name="T14" fmla="*/ 3 w 43"/>
                <a:gd name="T15" fmla="*/ 50 h 60"/>
                <a:gd name="T16" fmla="*/ 0 w 43"/>
                <a:gd name="T17" fmla="*/ 38 h 60"/>
                <a:gd name="T18" fmla="*/ 3 w 43"/>
                <a:gd name="T19" fmla="*/ 27 h 60"/>
                <a:gd name="T20" fmla="*/ 10 w 43"/>
                <a:gd name="T21" fmla="*/ 20 h 60"/>
                <a:gd name="T22" fmla="*/ 21 w 43"/>
                <a:gd name="T23" fmla="*/ 17 h 60"/>
                <a:gd name="T24" fmla="*/ 30 w 43"/>
                <a:gd name="T25" fmla="*/ 19 h 60"/>
                <a:gd name="T26" fmla="*/ 37 w 43"/>
                <a:gd name="T27" fmla="*/ 25 h 60"/>
                <a:gd name="T28" fmla="*/ 37 w 43"/>
                <a:gd name="T29" fmla="*/ 0 h 60"/>
                <a:gd name="T30" fmla="*/ 43 w 43"/>
                <a:gd name="T31" fmla="*/ 0 h 60"/>
                <a:gd name="T32" fmla="*/ 30 w 43"/>
                <a:gd name="T33" fmla="*/ 53 h 60"/>
                <a:gd name="T34" fmla="*/ 35 w 43"/>
                <a:gd name="T35" fmla="*/ 47 h 60"/>
                <a:gd name="T36" fmla="*/ 37 w 43"/>
                <a:gd name="T37" fmla="*/ 38 h 60"/>
                <a:gd name="T38" fmla="*/ 35 w 43"/>
                <a:gd name="T39" fmla="*/ 30 h 60"/>
                <a:gd name="T40" fmla="*/ 30 w 43"/>
                <a:gd name="T41" fmla="*/ 24 h 60"/>
                <a:gd name="T42" fmla="*/ 22 w 43"/>
                <a:gd name="T43" fmla="*/ 22 h 60"/>
                <a:gd name="T44" fmla="*/ 13 w 43"/>
                <a:gd name="T45" fmla="*/ 24 h 60"/>
                <a:gd name="T46" fmla="*/ 8 w 43"/>
                <a:gd name="T47" fmla="*/ 30 h 60"/>
                <a:gd name="T48" fmla="*/ 6 w 43"/>
                <a:gd name="T49" fmla="*/ 38 h 60"/>
                <a:gd name="T50" fmla="*/ 8 w 43"/>
                <a:gd name="T51" fmla="*/ 47 h 60"/>
                <a:gd name="T52" fmla="*/ 13 w 43"/>
                <a:gd name="T53" fmla="*/ 53 h 60"/>
                <a:gd name="T54" fmla="*/ 22 w 43"/>
                <a:gd name="T55" fmla="*/ 55 h 60"/>
                <a:gd name="T56" fmla="*/ 30 w 43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60">
                  <a:moveTo>
                    <a:pt x="43" y="0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4"/>
                    <a:pt x="33" y="56"/>
                    <a:pt x="31" y="58"/>
                  </a:cubicBezTo>
                  <a:cubicBezTo>
                    <a:pt x="28" y="59"/>
                    <a:pt x="25" y="60"/>
                    <a:pt x="21" y="60"/>
                  </a:cubicBezTo>
                  <a:cubicBezTo>
                    <a:pt x="17" y="60"/>
                    <a:pt x="13" y="59"/>
                    <a:pt x="10" y="57"/>
                  </a:cubicBezTo>
                  <a:cubicBezTo>
                    <a:pt x="7" y="55"/>
                    <a:pt x="5" y="53"/>
                    <a:pt x="3" y="50"/>
                  </a:cubicBezTo>
                  <a:cubicBezTo>
                    <a:pt x="1" y="46"/>
                    <a:pt x="0" y="43"/>
                    <a:pt x="0" y="38"/>
                  </a:cubicBezTo>
                  <a:cubicBezTo>
                    <a:pt x="0" y="34"/>
                    <a:pt x="1" y="31"/>
                    <a:pt x="3" y="27"/>
                  </a:cubicBezTo>
                  <a:cubicBezTo>
                    <a:pt x="5" y="24"/>
                    <a:pt x="7" y="22"/>
                    <a:pt x="10" y="20"/>
                  </a:cubicBezTo>
                  <a:cubicBezTo>
                    <a:pt x="13" y="18"/>
                    <a:pt x="17" y="17"/>
                    <a:pt x="21" y="17"/>
                  </a:cubicBezTo>
                  <a:cubicBezTo>
                    <a:pt x="24" y="17"/>
                    <a:pt x="28" y="18"/>
                    <a:pt x="30" y="19"/>
                  </a:cubicBezTo>
                  <a:cubicBezTo>
                    <a:pt x="33" y="21"/>
                    <a:pt x="35" y="23"/>
                    <a:pt x="37" y="25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43" y="0"/>
                  </a:lnTo>
                  <a:close/>
                  <a:moveTo>
                    <a:pt x="30" y="53"/>
                  </a:moveTo>
                  <a:cubicBezTo>
                    <a:pt x="32" y="52"/>
                    <a:pt x="34" y="50"/>
                    <a:pt x="35" y="47"/>
                  </a:cubicBezTo>
                  <a:cubicBezTo>
                    <a:pt x="37" y="45"/>
                    <a:pt x="37" y="42"/>
                    <a:pt x="37" y="38"/>
                  </a:cubicBezTo>
                  <a:cubicBezTo>
                    <a:pt x="37" y="35"/>
                    <a:pt x="37" y="32"/>
                    <a:pt x="35" y="30"/>
                  </a:cubicBezTo>
                  <a:cubicBezTo>
                    <a:pt x="34" y="27"/>
                    <a:pt x="32" y="25"/>
                    <a:pt x="30" y="24"/>
                  </a:cubicBezTo>
                  <a:cubicBezTo>
                    <a:pt x="27" y="23"/>
                    <a:pt x="24" y="22"/>
                    <a:pt x="22" y="22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1" y="25"/>
                    <a:pt x="9" y="27"/>
                    <a:pt x="8" y="30"/>
                  </a:cubicBezTo>
                  <a:cubicBezTo>
                    <a:pt x="6" y="32"/>
                    <a:pt x="6" y="35"/>
                    <a:pt x="6" y="38"/>
                  </a:cubicBezTo>
                  <a:cubicBezTo>
                    <a:pt x="6" y="42"/>
                    <a:pt x="6" y="45"/>
                    <a:pt x="8" y="47"/>
                  </a:cubicBezTo>
                  <a:cubicBezTo>
                    <a:pt x="9" y="50"/>
                    <a:pt x="11" y="52"/>
                    <a:pt x="13" y="53"/>
                  </a:cubicBezTo>
                  <a:cubicBezTo>
                    <a:pt x="16" y="54"/>
                    <a:pt x="19" y="55"/>
                    <a:pt x="22" y="55"/>
                  </a:cubicBezTo>
                  <a:cubicBezTo>
                    <a:pt x="24" y="55"/>
                    <a:pt x="27" y="54"/>
                    <a:pt x="3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F54B4F60-A21D-4C73-B95C-0C91B43B5B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" y="666"/>
              <a:ext cx="56" cy="59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0 w 41"/>
                <a:gd name="T5" fmla="*/ 34 h 43"/>
                <a:gd name="T6" fmla="*/ 22 w 41"/>
                <a:gd name="T7" fmla="*/ 38 h 43"/>
                <a:gd name="T8" fmla="*/ 29 w 41"/>
                <a:gd name="T9" fmla="*/ 37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3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3 h 43"/>
                <a:gd name="T28" fmla="*/ 20 w 41"/>
                <a:gd name="T29" fmla="*/ 0 h 43"/>
                <a:gd name="T30" fmla="*/ 31 w 41"/>
                <a:gd name="T31" fmla="*/ 3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9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9 h 43"/>
                <a:gd name="T46" fmla="*/ 20 w 41"/>
                <a:gd name="T47" fmla="*/ 5 h 43"/>
                <a:gd name="T48" fmla="*/ 10 w 41"/>
                <a:gd name="T4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8"/>
                    <a:pt x="7" y="31"/>
                    <a:pt x="10" y="34"/>
                  </a:cubicBezTo>
                  <a:cubicBezTo>
                    <a:pt x="14" y="37"/>
                    <a:pt x="17" y="38"/>
                    <a:pt x="22" y="38"/>
                  </a:cubicBezTo>
                  <a:cubicBezTo>
                    <a:pt x="25" y="38"/>
                    <a:pt x="27" y="38"/>
                    <a:pt x="29" y="37"/>
                  </a:cubicBezTo>
                  <a:cubicBezTo>
                    <a:pt x="32" y="36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6"/>
                    <a:pt x="3" y="33"/>
                  </a:cubicBezTo>
                  <a:cubicBezTo>
                    <a:pt x="1" y="29"/>
                    <a:pt x="0" y="26"/>
                    <a:pt x="0" y="21"/>
                  </a:cubicBezTo>
                  <a:cubicBezTo>
                    <a:pt x="0" y="17"/>
                    <a:pt x="1" y="14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6" y="7"/>
                    <a:pt x="38" y="10"/>
                  </a:cubicBezTo>
                  <a:cubicBezTo>
                    <a:pt x="40" y="14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9"/>
                  </a:moveTo>
                  <a:cubicBezTo>
                    <a:pt x="7" y="11"/>
                    <a:pt x="6" y="15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5"/>
                    <a:pt x="33" y="11"/>
                    <a:pt x="31" y="9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1FFD2AB1-D5A5-4651-B2B7-D387FDAE13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1" y="642"/>
              <a:ext cx="7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81BACA00-248D-4805-A8CA-7A3BA76C09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0" y="691"/>
              <a:ext cx="3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BE4F4EE-4421-40A6-8EC9-AF62F37C8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3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0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8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1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4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3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1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3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2288C9D0-7703-4C82-B919-AEFA69D804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" y="783"/>
              <a:ext cx="57" cy="60"/>
            </a:xfrm>
            <a:custGeom>
              <a:avLst/>
              <a:gdLst>
                <a:gd name="T0" fmla="*/ 41 w 41"/>
                <a:gd name="T1" fmla="*/ 23 h 43"/>
                <a:gd name="T2" fmla="*/ 5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29 w 41"/>
                <a:gd name="T9" fmla="*/ 36 h 43"/>
                <a:gd name="T10" fmla="*/ 35 w 41"/>
                <a:gd name="T11" fmla="*/ 32 h 43"/>
                <a:gd name="T12" fmla="*/ 38 w 41"/>
                <a:gd name="T13" fmla="*/ 36 h 43"/>
                <a:gd name="T14" fmla="*/ 31 w 41"/>
                <a:gd name="T15" fmla="*/ 41 h 43"/>
                <a:gd name="T16" fmla="*/ 22 w 41"/>
                <a:gd name="T17" fmla="*/ 43 h 43"/>
                <a:gd name="T18" fmla="*/ 10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2 w 41"/>
                <a:gd name="T25" fmla="*/ 10 h 43"/>
                <a:gd name="T26" fmla="*/ 10 w 41"/>
                <a:gd name="T27" fmla="*/ 2 h 43"/>
                <a:gd name="T28" fmla="*/ 20 w 41"/>
                <a:gd name="T29" fmla="*/ 0 h 43"/>
                <a:gd name="T30" fmla="*/ 31 w 41"/>
                <a:gd name="T31" fmla="*/ 2 h 43"/>
                <a:gd name="T32" fmla="*/ 38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0 w 41"/>
                <a:gd name="T39" fmla="*/ 8 h 43"/>
                <a:gd name="T40" fmla="*/ 5 w 41"/>
                <a:gd name="T41" fmla="*/ 19 h 43"/>
                <a:gd name="T42" fmla="*/ 35 w 41"/>
                <a:gd name="T43" fmla="*/ 19 h 43"/>
                <a:gd name="T44" fmla="*/ 31 w 41"/>
                <a:gd name="T45" fmla="*/ 8 h 43"/>
                <a:gd name="T46" fmla="*/ 20 w 41"/>
                <a:gd name="T47" fmla="*/ 5 h 43"/>
                <a:gd name="T48" fmla="*/ 10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7"/>
                    <a:pt x="7" y="31"/>
                    <a:pt x="11" y="34"/>
                  </a:cubicBezTo>
                  <a:cubicBezTo>
                    <a:pt x="14" y="36"/>
                    <a:pt x="17" y="38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32" y="35"/>
                    <a:pt x="33" y="34"/>
                    <a:pt x="35" y="3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6" y="38"/>
                    <a:pt x="34" y="40"/>
                    <a:pt x="31" y="41"/>
                  </a:cubicBezTo>
                  <a:cubicBezTo>
                    <a:pt x="28" y="42"/>
                    <a:pt x="25" y="43"/>
                    <a:pt x="22" y="43"/>
                  </a:cubicBezTo>
                  <a:cubicBezTo>
                    <a:pt x="18" y="43"/>
                    <a:pt x="14" y="42"/>
                    <a:pt x="10" y="40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2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7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4"/>
                    <a:pt x="37" y="7"/>
                    <a:pt x="38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0" y="8"/>
                  </a:moveTo>
                  <a:cubicBezTo>
                    <a:pt x="7" y="11"/>
                    <a:pt x="6" y="14"/>
                    <a:pt x="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0" y="5"/>
                  </a:cubicBezTo>
                  <a:cubicBezTo>
                    <a:pt x="16" y="5"/>
                    <a:pt x="13" y="6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D8810166-EBDD-459A-BCC5-A82DDFEDA5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" y="760"/>
              <a:ext cx="9" cy="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A468D8DA-0FEE-49D3-9363-67FFE469D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" y="783"/>
              <a:ext cx="47" cy="60"/>
            </a:xfrm>
            <a:custGeom>
              <a:avLst/>
              <a:gdLst>
                <a:gd name="T0" fmla="*/ 7 w 34"/>
                <a:gd name="T1" fmla="*/ 41 h 43"/>
                <a:gd name="T2" fmla="*/ 0 w 34"/>
                <a:gd name="T3" fmla="*/ 37 h 43"/>
                <a:gd name="T4" fmla="*/ 2 w 34"/>
                <a:gd name="T5" fmla="*/ 33 h 43"/>
                <a:gd name="T6" fmla="*/ 9 w 34"/>
                <a:gd name="T7" fmla="*/ 36 h 43"/>
                <a:gd name="T8" fmla="*/ 17 w 34"/>
                <a:gd name="T9" fmla="*/ 38 h 43"/>
                <a:gd name="T10" fmla="*/ 26 w 34"/>
                <a:gd name="T11" fmla="*/ 36 h 43"/>
                <a:gd name="T12" fmla="*/ 29 w 34"/>
                <a:gd name="T13" fmla="*/ 31 h 43"/>
                <a:gd name="T14" fmla="*/ 27 w 34"/>
                <a:gd name="T15" fmla="*/ 27 h 43"/>
                <a:gd name="T16" fmla="*/ 23 w 34"/>
                <a:gd name="T17" fmla="*/ 25 h 43"/>
                <a:gd name="T18" fmla="*/ 17 w 34"/>
                <a:gd name="T19" fmla="*/ 24 h 43"/>
                <a:gd name="T20" fmla="*/ 9 w 34"/>
                <a:gd name="T21" fmla="*/ 22 h 43"/>
                <a:gd name="T22" fmla="*/ 4 w 34"/>
                <a:gd name="T23" fmla="*/ 18 h 43"/>
                <a:gd name="T24" fmla="*/ 1 w 34"/>
                <a:gd name="T25" fmla="*/ 12 h 43"/>
                <a:gd name="T26" fmla="*/ 6 w 34"/>
                <a:gd name="T27" fmla="*/ 3 h 43"/>
                <a:gd name="T28" fmla="*/ 18 w 34"/>
                <a:gd name="T29" fmla="*/ 0 h 43"/>
                <a:gd name="T30" fmla="*/ 26 w 34"/>
                <a:gd name="T31" fmla="*/ 1 h 43"/>
                <a:gd name="T32" fmla="*/ 33 w 34"/>
                <a:gd name="T33" fmla="*/ 4 h 43"/>
                <a:gd name="T34" fmla="*/ 31 w 34"/>
                <a:gd name="T35" fmla="*/ 8 h 43"/>
                <a:gd name="T36" fmla="*/ 18 w 34"/>
                <a:gd name="T37" fmla="*/ 5 h 43"/>
                <a:gd name="T38" fmla="*/ 10 w 34"/>
                <a:gd name="T39" fmla="*/ 6 h 43"/>
                <a:gd name="T40" fmla="*/ 7 w 34"/>
                <a:gd name="T41" fmla="*/ 12 h 43"/>
                <a:gd name="T42" fmla="*/ 9 w 34"/>
                <a:gd name="T43" fmla="*/ 15 h 43"/>
                <a:gd name="T44" fmla="*/ 12 w 34"/>
                <a:gd name="T45" fmla="*/ 18 h 43"/>
                <a:gd name="T46" fmla="*/ 19 w 34"/>
                <a:gd name="T47" fmla="*/ 19 h 43"/>
                <a:gd name="T48" fmla="*/ 27 w 34"/>
                <a:gd name="T49" fmla="*/ 21 h 43"/>
                <a:gd name="T50" fmla="*/ 32 w 34"/>
                <a:gd name="T51" fmla="*/ 24 h 43"/>
                <a:gd name="T52" fmla="*/ 34 w 34"/>
                <a:gd name="T53" fmla="*/ 31 h 43"/>
                <a:gd name="T54" fmla="*/ 30 w 34"/>
                <a:gd name="T55" fmla="*/ 39 h 43"/>
                <a:gd name="T56" fmla="*/ 17 w 34"/>
                <a:gd name="T57" fmla="*/ 43 h 43"/>
                <a:gd name="T58" fmla="*/ 7 w 34"/>
                <a:gd name="T5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3">
                  <a:moveTo>
                    <a:pt x="7" y="41"/>
                  </a:moveTo>
                  <a:cubicBezTo>
                    <a:pt x="4" y="40"/>
                    <a:pt x="2" y="39"/>
                    <a:pt x="0" y="37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4"/>
                    <a:pt x="6" y="35"/>
                    <a:pt x="9" y="36"/>
                  </a:cubicBezTo>
                  <a:cubicBezTo>
                    <a:pt x="12" y="37"/>
                    <a:pt x="15" y="38"/>
                    <a:pt x="17" y="38"/>
                  </a:cubicBezTo>
                  <a:cubicBezTo>
                    <a:pt x="21" y="38"/>
                    <a:pt x="24" y="37"/>
                    <a:pt x="26" y="36"/>
                  </a:cubicBezTo>
                  <a:cubicBezTo>
                    <a:pt x="28" y="35"/>
                    <a:pt x="29" y="33"/>
                    <a:pt x="29" y="31"/>
                  </a:cubicBezTo>
                  <a:cubicBezTo>
                    <a:pt x="29" y="29"/>
                    <a:pt x="28" y="28"/>
                    <a:pt x="27" y="27"/>
                  </a:cubicBezTo>
                  <a:cubicBezTo>
                    <a:pt x="26" y="26"/>
                    <a:pt x="25" y="26"/>
                    <a:pt x="23" y="25"/>
                  </a:cubicBezTo>
                  <a:cubicBezTo>
                    <a:pt x="22" y="25"/>
                    <a:pt x="20" y="24"/>
                    <a:pt x="17" y="24"/>
                  </a:cubicBezTo>
                  <a:cubicBezTo>
                    <a:pt x="14" y="23"/>
                    <a:pt x="11" y="22"/>
                    <a:pt x="9" y="22"/>
                  </a:cubicBezTo>
                  <a:cubicBezTo>
                    <a:pt x="7" y="21"/>
                    <a:pt x="5" y="20"/>
                    <a:pt x="4" y="18"/>
                  </a:cubicBezTo>
                  <a:cubicBezTo>
                    <a:pt x="2" y="17"/>
                    <a:pt x="1" y="15"/>
                    <a:pt x="1" y="12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9" y="1"/>
                    <a:pt x="31" y="2"/>
                    <a:pt x="33" y="4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6"/>
                    <a:pt x="23" y="5"/>
                    <a:pt x="18" y="5"/>
                  </a:cubicBezTo>
                  <a:cubicBezTo>
                    <a:pt x="14" y="5"/>
                    <a:pt x="12" y="5"/>
                    <a:pt x="10" y="6"/>
                  </a:cubicBezTo>
                  <a:cubicBezTo>
                    <a:pt x="8" y="8"/>
                    <a:pt x="7" y="9"/>
                    <a:pt x="7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4" y="18"/>
                    <a:pt x="16" y="18"/>
                    <a:pt x="19" y="19"/>
                  </a:cubicBezTo>
                  <a:cubicBezTo>
                    <a:pt x="22" y="20"/>
                    <a:pt x="25" y="20"/>
                    <a:pt x="27" y="21"/>
                  </a:cubicBezTo>
                  <a:cubicBezTo>
                    <a:pt x="29" y="21"/>
                    <a:pt x="31" y="23"/>
                    <a:pt x="32" y="24"/>
                  </a:cubicBezTo>
                  <a:cubicBezTo>
                    <a:pt x="34" y="26"/>
                    <a:pt x="34" y="28"/>
                    <a:pt x="34" y="31"/>
                  </a:cubicBezTo>
                  <a:cubicBezTo>
                    <a:pt x="34" y="34"/>
                    <a:pt x="33" y="37"/>
                    <a:pt x="30" y="39"/>
                  </a:cubicBezTo>
                  <a:cubicBezTo>
                    <a:pt x="27" y="42"/>
                    <a:pt x="22" y="43"/>
                    <a:pt x="17" y="43"/>
                  </a:cubicBezTo>
                  <a:cubicBezTo>
                    <a:pt x="14" y="43"/>
                    <a:pt x="10" y="42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3A021667-7362-4480-B9C5-A88EF1694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" y="760"/>
              <a:ext cx="55" cy="81"/>
            </a:xfrm>
            <a:custGeom>
              <a:avLst/>
              <a:gdLst>
                <a:gd name="T0" fmla="*/ 22 w 55"/>
                <a:gd name="T1" fmla="*/ 52 h 81"/>
                <a:gd name="T2" fmla="*/ 8 w 55"/>
                <a:gd name="T3" fmla="*/ 65 h 81"/>
                <a:gd name="T4" fmla="*/ 8 w 55"/>
                <a:gd name="T5" fmla="*/ 81 h 81"/>
                <a:gd name="T6" fmla="*/ 0 w 55"/>
                <a:gd name="T7" fmla="*/ 81 h 81"/>
                <a:gd name="T8" fmla="*/ 0 w 55"/>
                <a:gd name="T9" fmla="*/ 0 h 81"/>
                <a:gd name="T10" fmla="*/ 8 w 55"/>
                <a:gd name="T11" fmla="*/ 0 h 81"/>
                <a:gd name="T12" fmla="*/ 8 w 55"/>
                <a:gd name="T13" fmla="*/ 55 h 81"/>
                <a:gd name="T14" fmla="*/ 43 w 55"/>
                <a:gd name="T15" fmla="*/ 23 h 81"/>
                <a:gd name="T16" fmla="*/ 52 w 55"/>
                <a:gd name="T17" fmla="*/ 23 h 81"/>
                <a:gd name="T18" fmla="*/ 28 w 55"/>
                <a:gd name="T19" fmla="*/ 47 h 81"/>
                <a:gd name="T20" fmla="*/ 55 w 55"/>
                <a:gd name="T21" fmla="*/ 81 h 81"/>
                <a:gd name="T22" fmla="*/ 46 w 55"/>
                <a:gd name="T23" fmla="*/ 81 h 81"/>
                <a:gd name="T24" fmla="*/ 22 w 55"/>
                <a:gd name="T25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1">
                  <a:moveTo>
                    <a:pt x="22" y="52"/>
                  </a:moveTo>
                  <a:lnTo>
                    <a:pt x="8" y="65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5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28" y="47"/>
                  </a:lnTo>
                  <a:lnTo>
                    <a:pt x="55" y="81"/>
                  </a:lnTo>
                  <a:lnTo>
                    <a:pt x="46" y="81"/>
                  </a:lnTo>
                  <a:lnTo>
                    <a:pt x="22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E16321BE-6BC5-467F-9616-AB52234F63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1" y="783"/>
              <a:ext cx="49" cy="60"/>
            </a:xfrm>
            <a:custGeom>
              <a:avLst/>
              <a:gdLst>
                <a:gd name="T0" fmla="*/ 31 w 36"/>
                <a:gd name="T1" fmla="*/ 4 h 43"/>
                <a:gd name="T2" fmla="*/ 36 w 36"/>
                <a:gd name="T3" fmla="*/ 16 h 43"/>
                <a:gd name="T4" fmla="*/ 36 w 36"/>
                <a:gd name="T5" fmla="*/ 42 h 43"/>
                <a:gd name="T6" fmla="*/ 30 w 36"/>
                <a:gd name="T7" fmla="*/ 42 h 43"/>
                <a:gd name="T8" fmla="*/ 30 w 36"/>
                <a:gd name="T9" fmla="*/ 36 h 43"/>
                <a:gd name="T10" fmla="*/ 25 w 36"/>
                <a:gd name="T11" fmla="*/ 41 h 43"/>
                <a:gd name="T12" fmla="*/ 16 w 36"/>
                <a:gd name="T13" fmla="*/ 43 h 43"/>
                <a:gd name="T14" fmla="*/ 5 w 36"/>
                <a:gd name="T15" fmla="*/ 39 h 43"/>
                <a:gd name="T16" fmla="*/ 0 w 36"/>
                <a:gd name="T17" fmla="*/ 30 h 43"/>
                <a:gd name="T18" fmla="*/ 4 w 36"/>
                <a:gd name="T19" fmla="*/ 22 h 43"/>
                <a:gd name="T20" fmla="*/ 17 w 36"/>
                <a:gd name="T21" fmla="*/ 18 h 43"/>
                <a:gd name="T22" fmla="*/ 30 w 36"/>
                <a:gd name="T23" fmla="*/ 18 h 43"/>
                <a:gd name="T24" fmla="*/ 30 w 36"/>
                <a:gd name="T25" fmla="*/ 16 h 43"/>
                <a:gd name="T26" fmla="*/ 27 w 36"/>
                <a:gd name="T27" fmla="*/ 7 h 43"/>
                <a:gd name="T28" fmla="*/ 18 w 36"/>
                <a:gd name="T29" fmla="*/ 5 h 43"/>
                <a:gd name="T30" fmla="*/ 10 w 36"/>
                <a:gd name="T31" fmla="*/ 6 h 43"/>
                <a:gd name="T32" fmla="*/ 4 w 36"/>
                <a:gd name="T33" fmla="*/ 10 h 43"/>
                <a:gd name="T34" fmla="*/ 2 w 36"/>
                <a:gd name="T35" fmla="*/ 5 h 43"/>
                <a:gd name="T36" fmla="*/ 9 w 36"/>
                <a:gd name="T37" fmla="*/ 1 h 43"/>
                <a:gd name="T38" fmla="*/ 19 w 36"/>
                <a:gd name="T39" fmla="*/ 0 h 43"/>
                <a:gd name="T40" fmla="*/ 31 w 36"/>
                <a:gd name="T41" fmla="*/ 4 h 43"/>
                <a:gd name="T42" fmla="*/ 25 w 36"/>
                <a:gd name="T43" fmla="*/ 36 h 43"/>
                <a:gd name="T44" fmla="*/ 30 w 36"/>
                <a:gd name="T45" fmla="*/ 30 h 43"/>
                <a:gd name="T46" fmla="*/ 30 w 36"/>
                <a:gd name="T47" fmla="*/ 23 h 43"/>
                <a:gd name="T48" fmla="*/ 17 w 36"/>
                <a:gd name="T49" fmla="*/ 23 h 43"/>
                <a:gd name="T50" fmla="*/ 6 w 36"/>
                <a:gd name="T51" fmla="*/ 30 h 43"/>
                <a:gd name="T52" fmla="*/ 9 w 36"/>
                <a:gd name="T53" fmla="*/ 36 h 43"/>
                <a:gd name="T54" fmla="*/ 17 w 36"/>
                <a:gd name="T55" fmla="*/ 38 h 43"/>
                <a:gd name="T56" fmla="*/ 25 w 36"/>
                <a:gd name="T5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3">
                  <a:moveTo>
                    <a:pt x="31" y="4"/>
                  </a:moveTo>
                  <a:cubicBezTo>
                    <a:pt x="34" y="7"/>
                    <a:pt x="36" y="11"/>
                    <a:pt x="36" y="1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7" y="40"/>
                    <a:pt x="25" y="41"/>
                  </a:cubicBezTo>
                  <a:cubicBezTo>
                    <a:pt x="22" y="42"/>
                    <a:pt x="19" y="43"/>
                    <a:pt x="16" y="43"/>
                  </a:cubicBezTo>
                  <a:cubicBezTo>
                    <a:pt x="11" y="43"/>
                    <a:pt x="7" y="42"/>
                    <a:pt x="5" y="39"/>
                  </a:cubicBezTo>
                  <a:cubicBezTo>
                    <a:pt x="2" y="37"/>
                    <a:pt x="0" y="34"/>
                    <a:pt x="0" y="30"/>
                  </a:cubicBezTo>
                  <a:cubicBezTo>
                    <a:pt x="0" y="27"/>
                    <a:pt x="2" y="24"/>
                    <a:pt x="4" y="22"/>
                  </a:cubicBezTo>
                  <a:cubicBezTo>
                    <a:pt x="7" y="19"/>
                    <a:pt x="11" y="18"/>
                    <a:pt x="17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2"/>
                    <a:pt x="29" y="9"/>
                    <a:pt x="27" y="7"/>
                  </a:cubicBezTo>
                  <a:cubicBezTo>
                    <a:pt x="25" y="6"/>
                    <a:pt x="22" y="5"/>
                    <a:pt x="18" y="5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8" y="7"/>
                    <a:pt x="6" y="8"/>
                    <a:pt x="4" y="1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4"/>
                    <a:pt x="6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4" y="0"/>
                    <a:pt x="28" y="1"/>
                    <a:pt x="31" y="4"/>
                  </a:cubicBezTo>
                  <a:close/>
                  <a:moveTo>
                    <a:pt x="25" y="36"/>
                  </a:moveTo>
                  <a:cubicBezTo>
                    <a:pt x="27" y="34"/>
                    <a:pt x="29" y="32"/>
                    <a:pt x="30" y="3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3"/>
                    <a:pt x="6" y="25"/>
                    <a:pt x="6" y="30"/>
                  </a:cubicBezTo>
                  <a:cubicBezTo>
                    <a:pt x="6" y="33"/>
                    <a:pt x="7" y="35"/>
                    <a:pt x="9" y="36"/>
                  </a:cubicBezTo>
                  <a:cubicBezTo>
                    <a:pt x="11" y="37"/>
                    <a:pt x="13" y="38"/>
                    <a:pt x="17" y="38"/>
                  </a:cubicBezTo>
                  <a:cubicBezTo>
                    <a:pt x="20" y="38"/>
                    <a:pt x="23" y="37"/>
                    <a:pt x="25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38CB6399-B69A-42D0-964C-DE36F23F5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6" y="760"/>
              <a:ext cx="58" cy="83"/>
            </a:xfrm>
            <a:custGeom>
              <a:avLst/>
              <a:gdLst>
                <a:gd name="T0" fmla="*/ 32 w 42"/>
                <a:gd name="T1" fmla="*/ 19 h 60"/>
                <a:gd name="T2" fmla="*/ 40 w 42"/>
                <a:gd name="T3" fmla="*/ 27 h 60"/>
                <a:gd name="T4" fmla="*/ 42 w 42"/>
                <a:gd name="T5" fmla="*/ 38 h 60"/>
                <a:gd name="T6" fmla="*/ 40 w 42"/>
                <a:gd name="T7" fmla="*/ 49 h 60"/>
                <a:gd name="T8" fmla="*/ 32 w 42"/>
                <a:gd name="T9" fmla="*/ 57 h 60"/>
                <a:gd name="T10" fmla="*/ 21 w 42"/>
                <a:gd name="T11" fmla="*/ 60 h 60"/>
                <a:gd name="T12" fmla="*/ 12 w 42"/>
                <a:gd name="T13" fmla="*/ 57 h 60"/>
                <a:gd name="T14" fmla="*/ 5 w 42"/>
                <a:gd name="T15" fmla="*/ 51 h 60"/>
                <a:gd name="T16" fmla="*/ 5 w 42"/>
                <a:gd name="T17" fmla="*/ 59 h 60"/>
                <a:gd name="T18" fmla="*/ 0 w 42"/>
                <a:gd name="T19" fmla="*/ 59 h 60"/>
                <a:gd name="T20" fmla="*/ 0 w 42"/>
                <a:gd name="T21" fmla="*/ 0 h 60"/>
                <a:gd name="T22" fmla="*/ 5 w 42"/>
                <a:gd name="T23" fmla="*/ 0 h 60"/>
                <a:gd name="T24" fmla="*/ 5 w 42"/>
                <a:gd name="T25" fmla="*/ 25 h 60"/>
                <a:gd name="T26" fmla="*/ 12 w 42"/>
                <a:gd name="T27" fmla="*/ 19 h 60"/>
                <a:gd name="T28" fmla="*/ 21 w 42"/>
                <a:gd name="T29" fmla="*/ 17 h 60"/>
                <a:gd name="T30" fmla="*/ 32 w 42"/>
                <a:gd name="T31" fmla="*/ 19 h 60"/>
                <a:gd name="T32" fmla="*/ 29 w 42"/>
                <a:gd name="T33" fmla="*/ 53 h 60"/>
                <a:gd name="T34" fmla="*/ 35 w 42"/>
                <a:gd name="T35" fmla="*/ 47 h 60"/>
                <a:gd name="T36" fmla="*/ 37 w 42"/>
                <a:gd name="T37" fmla="*/ 38 h 60"/>
                <a:gd name="T38" fmla="*/ 35 w 42"/>
                <a:gd name="T39" fmla="*/ 29 h 60"/>
                <a:gd name="T40" fmla="*/ 29 w 42"/>
                <a:gd name="T41" fmla="*/ 24 h 60"/>
                <a:gd name="T42" fmla="*/ 21 w 42"/>
                <a:gd name="T43" fmla="*/ 22 h 60"/>
                <a:gd name="T44" fmla="*/ 13 w 42"/>
                <a:gd name="T45" fmla="*/ 24 h 60"/>
                <a:gd name="T46" fmla="*/ 7 w 42"/>
                <a:gd name="T47" fmla="*/ 29 h 60"/>
                <a:gd name="T48" fmla="*/ 5 w 42"/>
                <a:gd name="T49" fmla="*/ 38 h 60"/>
                <a:gd name="T50" fmla="*/ 7 w 42"/>
                <a:gd name="T51" fmla="*/ 47 h 60"/>
                <a:gd name="T52" fmla="*/ 13 w 42"/>
                <a:gd name="T53" fmla="*/ 53 h 60"/>
                <a:gd name="T54" fmla="*/ 21 w 42"/>
                <a:gd name="T55" fmla="*/ 55 h 60"/>
                <a:gd name="T56" fmla="*/ 29 w 42"/>
                <a:gd name="T57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60">
                  <a:moveTo>
                    <a:pt x="32" y="19"/>
                  </a:moveTo>
                  <a:cubicBezTo>
                    <a:pt x="35" y="21"/>
                    <a:pt x="38" y="24"/>
                    <a:pt x="40" y="27"/>
                  </a:cubicBezTo>
                  <a:cubicBezTo>
                    <a:pt x="42" y="30"/>
                    <a:pt x="42" y="34"/>
                    <a:pt x="42" y="38"/>
                  </a:cubicBezTo>
                  <a:cubicBezTo>
                    <a:pt x="42" y="42"/>
                    <a:pt x="42" y="46"/>
                    <a:pt x="40" y="49"/>
                  </a:cubicBezTo>
                  <a:cubicBezTo>
                    <a:pt x="38" y="53"/>
                    <a:pt x="35" y="55"/>
                    <a:pt x="32" y="57"/>
                  </a:cubicBezTo>
                  <a:cubicBezTo>
                    <a:pt x="29" y="59"/>
                    <a:pt x="25" y="60"/>
                    <a:pt x="21" y="60"/>
                  </a:cubicBezTo>
                  <a:cubicBezTo>
                    <a:pt x="18" y="60"/>
                    <a:pt x="15" y="59"/>
                    <a:pt x="12" y="57"/>
                  </a:cubicBezTo>
                  <a:cubicBezTo>
                    <a:pt x="9" y="56"/>
                    <a:pt x="7" y="54"/>
                    <a:pt x="5" y="5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2"/>
                    <a:pt x="9" y="20"/>
                    <a:pt x="12" y="19"/>
                  </a:cubicBezTo>
                  <a:cubicBezTo>
                    <a:pt x="15" y="17"/>
                    <a:pt x="18" y="17"/>
                    <a:pt x="21" y="17"/>
                  </a:cubicBezTo>
                  <a:cubicBezTo>
                    <a:pt x="25" y="17"/>
                    <a:pt x="29" y="18"/>
                    <a:pt x="32" y="19"/>
                  </a:cubicBezTo>
                  <a:close/>
                  <a:moveTo>
                    <a:pt x="29" y="53"/>
                  </a:moveTo>
                  <a:cubicBezTo>
                    <a:pt x="31" y="51"/>
                    <a:pt x="33" y="49"/>
                    <a:pt x="35" y="47"/>
                  </a:cubicBezTo>
                  <a:cubicBezTo>
                    <a:pt x="36" y="44"/>
                    <a:pt x="37" y="41"/>
                    <a:pt x="37" y="38"/>
                  </a:cubicBezTo>
                  <a:cubicBezTo>
                    <a:pt x="37" y="35"/>
                    <a:pt x="36" y="32"/>
                    <a:pt x="35" y="29"/>
                  </a:cubicBezTo>
                  <a:cubicBezTo>
                    <a:pt x="33" y="27"/>
                    <a:pt x="31" y="25"/>
                    <a:pt x="29" y="24"/>
                  </a:cubicBezTo>
                  <a:cubicBezTo>
                    <a:pt x="27" y="22"/>
                    <a:pt x="24" y="22"/>
                    <a:pt x="21" y="22"/>
                  </a:cubicBezTo>
                  <a:cubicBezTo>
                    <a:pt x="18" y="22"/>
                    <a:pt x="15" y="22"/>
                    <a:pt x="13" y="24"/>
                  </a:cubicBezTo>
                  <a:cubicBezTo>
                    <a:pt x="11" y="25"/>
                    <a:pt x="9" y="27"/>
                    <a:pt x="7" y="29"/>
                  </a:cubicBezTo>
                  <a:cubicBezTo>
                    <a:pt x="6" y="32"/>
                    <a:pt x="5" y="35"/>
                    <a:pt x="5" y="38"/>
                  </a:cubicBezTo>
                  <a:cubicBezTo>
                    <a:pt x="5" y="41"/>
                    <a:pt x="6" y="44"/>
                    <a:pt x="7" y="47"/>
                  </a:cubicBezTo>
                  <a:cubicBezTo>
                    <a:pt x="9" y="49"/>
                    <a:pt x="11" y="51"/>
                    <a:pt x="13" y="53"/>
                  </a:cubicBezTo>
                  <a:cubicBezTo>
                    <a:pt x="15" y="54"/>
                    <a:pt x="18" y="55"/>
                    <a:pt x="21" y="55"/>
                  </a:cubicBezTo>
                  <a:cubicBezTo>
                    <a:pt x="24" y="55"/>
                    <a:pt x="27" y="54"/>
                    <a:pt x="29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94B5C117-D4D8-4DC8-BA30-724E33A0E7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9" y="783"/>
              <a:ext cx="56" cy="60"/>
            </a:xfrm>
            <a:custGeom>
              <a:avLst/>
              <a:gdLst>
                <a:gd name="T0" fmla="*/ 41 w 41"/>
                <a:gd name="T1" fmla="*/ 23 h 43"/>
                <a:gd name="T2" fmla="*/ 6 w 41"/>
                <a:gd name="T3" fmla="*/ 23 h 43"/>
                <a:gd name="T4" fmla="*/ 11 w 41"/>
                <a:gd name="T5" fmla="*/ 34 h 43"/>
                <a:gd name="T6" fmla="*/ 22 w 41"/>
                <a:gd name="T7" fmla="*/ 38 h 43"/>
                <a:gd name="T8" fmla="*/ 30 w 41"/>
                <a:gd name="T9" fmla="*/ 36 h 43"/>
                <a:gd name="T10" fmla="*/ 35 w 41"/>
                <a:gd name="T11" fmla="*/ 32 h 43"/>
                <a:gd name="T12" fmla="*/ 39 w 41"/>
                <a:gd name="T13" fmla="*/ 36 h 43"/>
                <a:gd name="T14" fmla="*/ 32 w 41"/>
                <a:gd name="T15" fmla="*/ 41 h 43"/>
                <a:gd name="T16" fmla="*/ 22 w 41"/>
                <a:gd name="T17" fmla="*/ 43 h 43"/>
                <a:gd name="T18" fmla="*/ 11 w 41"/>
                <a:gd name="T19" fmla="*/ 40 h 43"/>
                <a:gd name="T20" fmla="*/ 3 w 41"/>
                <a:gd name="T21" fmla="*/ 32 h 43"/>
                <a:gd name="T22" fmla="*/ 0 w 41"/>
                <a:gd name="T23" fmla="*/ 21 h 43"/>
                <a:gd name="T24" fmla="*/ 3 w 41"/>
                <a:gd name="T25" fmla="*/ 10 h 43"/>
                <a:gd name="T26" fmla="*/ 10 w 41"/>
                <a:gd name="T27" fmla="*/ 2 h 43"/>
                <a:gd name="T28" fmla="*/ 21 w 41"/>
                <a:gd name="T29" fmla="*/ 0 h 43"/>
                <a:gd name="T30" fmla="*/ 31 w 41"/>
                <a:gd name="T31" fmla="*/ 2 h 43"/>
                <a:gd name="T32" fmla="*/ 39 w 41"/>
                <a:gd name="T33" fmla="*/ 10 h 43"/>
                <a:gd name="T34" fmla="*/ 41 w 41"/>
                <a:gd name="T35" fmla="*/ 21 h 43"/>
                <a:gd name="T36" fmla="*/ 41 w 41"/>
                <a:gd name="T37" fmla="*/ 23 h 43"/>
                <a:gd name="T38" fmla="*/ 11 w 41"/>
                <a:gd name="T39" fmla="*/ 8 h 43"/>
                <a:gd name="T40" fmla="*/ 6 w 41"/>
                <a:gd name="T41" fmla="*/ 19 h 43"/>
                <a:gd name="T42" fmla="*/ 36 w 41"/>
                <a:gd name="T43" fmla="*/ 19 h 43"/>
                <a:gd name="T44" fmla="*/ 31 w 41"/>
                <a:gd name="T45" fmla="*/ 8 h 43"/>
                <a:gd name="T46" fmla="*/ 21 w 41"/>
                <a:gd name="T47" fmla="*/ 5 h 43"/>
                <a:gd name="T48" fmla="*/ 11 w 41"/>
                <a:gd name="T4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3">
                  <a:moveTo>
                    <a:pt x="41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6" y="27"/>
                    <a:pt x="8" y="31"/>
                    <a:pt x="11" y="34"/>
                  </a:cubicBezTo>
                  <a:cubicBezTo>
                    <a:pt x="14" y="36"/>
                    <a:pt x="18" y="38"/>
                    <a:pt x="22" y="38"/>
                  </a:cubicBezTo>
                  <a:cubicBezTo>
                    <a:pt x="25" y="38"/>
                    <a:pt x="27" y="37"/>
                    <a:pt x="30" y="36"/>
                  </a:cubicBezTo>
                  <a:cubicBezTo>
                    <a:pt x="32" y="35"/>
                    <a:pt x="34" y="34"/>
                    <a:pt x="35" y="3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7" y="38"/>
                    <a:pt x="34" y="40"/>
                    <a:pt x="32" y="41"/>
                  </a:cubicBezTo>
                  <a:cubicBezTo>
                    <a:pt x="29" y="42"/>
                    <a:pt x="26" y="43"/>
                    <a:pt x="22" y="43"/>
                  </a:cubicBezTo>
                  <a:cubicBezTo>
                    <a:pt x="18" y="43"/>
                    <a:pt x="14" y="42"/>
                    <a:pt x="11" y="40"/>
                  </a:cubicBezTo>
                  <a:cubicBezTo>
                    <a:pt x="7" y="38"/>
                    <a:pt x="5" y="35"/>
                    <a:pt x="3" y="32"/>
                  </a:cubicBezTo>
                  <a:cubicBezTo>
                    <a:pt x="1" y="29"/>
                    <a:pt x="0" y="25"/>
                    <a:pt x="0" y="21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5" y="7"/>
                    <a:pt x="7" y="4"/>
                    <a:pt x="10" y="2"/>
                  </a:cubicBezTo>
                  <a:cubicBezTo>
                    <a:pt x="13" y="1"/>
                    <a:pt x="17" y="0"/>
                    <a:pt x="21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4"/>
                    <a:pt x="37" y="7"/>
                    <a:pt x="39" y="10"/>
                  </a:cubicBezTo>
                  <a:cubicBezTo>
                    <a:pt x="40" y="13"/>
                    <a:pt x="41" y="17"/>
                    <a:pt x="41" y="21"/>
                  </a:cubicBezTo>
                  <a:lnTo>
                    <a:pt x="41" y="23"/>
                  </a:lnTo>
                  <a:close/>
                  <a:moveTo>
                    <a:pt x="11" y="8"/>
                  </a:moveTo>
                  <a:cubicBezTo>
                    <a:pt x="8" y="11"/>
                    <a:pt x="6" y="14"/>
                    <a:pt x="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4"/>
                    <a:pt x="34" y="11"/>
                    <a:pt x="31" y="8"/>
                  </a:cubicBezTo>
                  <a:cubicBezTo>
                    <a:pt x="28" y="6"/>
                    <a:pt x="25" y="5"/>
                    <a:pt x="21" y="5"/>
                  </a:cubicBezTo>
                  <a:cubicBezTo>
                    <a:pt x="17" y="5"/>
                    <a:pt x="13" y="6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E1A19E69-3FE0-4773-90D6-1331D37CA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" y="771"/>
              <a:ext cx="38" cy="72"/>
            </a:xfrm>
            <a:custGeom>
              <a:avLst/>
              <a:gdLst>
                <a:gd name="T0" fmla="*/ 28 w 28"/>
                <a:gd name="T1" fmla="*/ 49 h 52"/>
                <a:gd name="T2" fmla="*/ 24 w 28"/>
                <a:gd name="T3" fmla="*/ 51 h 52"/>
                <a:gd name="T4" fmla="*/ 19 w 28"/>
                <a:gd name="T5" fmla="*/ 52 h 52"/>
                <a:gd name="T6" fmla="*/ 10 w 28"/>
                <a:gd name="T7" fmla="*/ 48 h 52"/>
                <a:gd name="T8" fmla="*/ 7 w 28"/>
                <a:gd name="T9" fmla="*/ 39 h 52"/>
                <a:gd name="T10" fmla="*/ 7 w 28"/>
                <a:gd name="T11" fmla="*/ 14 h 52"/>
                <a:gd name="T12" fmla="*/ 0 w 28"/>
                <a:gd name="T13" fmla="*/ 14 h 52"/>
                <a:gd name="T14" fmla="*/ 0 w 28"/>
                <a:gd name="T15" fmla="*/ 9 h 52"/>
                <a:gd name="T16" fmla="*/ 7 w 28"/>
                <a:gd name="T17" fmla="*/ 9 h 52"/>
                <a:gd name="T18" fmla="*/ 7 w 28"/>
                <a:gd name="T19" fmla="*/ 0 h 52"/>
                <a:gd name="T20" fmla="*/ 13 w 28"/>
                <a:gd name="T21" fmla="*/ 0 h 52"/>
                <a:gd name="T22" fmla="*/ 13 w 28"/>
                <a:gd name="T23" fmla="*/ 9 h 52"/>
                <a:gd name="T24" fmla="*/ 26 w 28"/>
                <a:gd name="T25" fmla="*/ 9 h 52"/>
                <a:gd name="T26" fmla="*/ 26 w 28"/>
                <a:gd name="T27" fmla="*/ 14 h 52"/>
                <a:gd name="T28" fmla="*/ 13 w 28"/>
                <a:gd name="T29" fmla="*/ 14 h 52"/>
                <a:gd name="T30" fmla="*/ 13 w 28"/>
                <a:gd name="T31" fmla="*/ 39 h 52"/>
                <a:gd name="T32" fmla="*/ 15 w 28"/>
                <a:gd name="T33" fmla="*/ 45 h 52"/>
                <a:gd name="T34" fmla="*/ 20 w 28"/>
                <a:gd name="T35" fmla="*/ 47 h 52"/>
                <a:gd name="T36" fmla="*/ 24 w 28"/>
                <a:gd name="T37" fmla="*/ 46 h 52"/>
                <a:gd name="T38" fmla="*/ 26 w 28"/>
                <a:gd name="T39" fmla="*/ 45 h 52"/>
                <a:gd name="T40" fmla="*/ 28 w 28"/>
                <a:gd name="T4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2">
                  <a:moveTo>
                    <a:pt x="28" y="49"/>
                  </a:moveTo>
                  <a:cubicBezTo>
                    <a:pt x="27" y="50"/>
                    <a:pt x="26" y="50"/>
                    <a:pt x="24" y="51"/>
                  </a:cubicBezTo>
                  <a:cubicBezTo>
                    <a:pt x="23" y="51"/>
                    <a:pt x="21" y="52"/>
                    <a:pt x="19" y="52"/>
                  </a:cubicBezTo>
                  <a:cubicBezTo>
                    <a:pt x="16" y="52"/>
                    <a:pt x="12" y="51"/>
                    <a:pt x="10" y="48"/>
                  </a:cubicBezTo>
                  <a:cubicBezTo>
                    <a:pt x="8" y="46"/>
                    <a:pt x="7" y="43"/>
                    <a:pt x="7" y="3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2"/>
                    <a:pt x="13" y="43"/>
                    <a:pt x="15" y="45"/>
                  </a:cubicBezTo>
                  <a:cubicBezTo>
                    <a:pt x="16" y="46"/>
                    <a:pt x="18" y="47"/>
                    <a:pt x="20" y="47"/>
                  </a:cubicBezTo>
                  <a:cubicBezTo>
                    <a:pt x="21" y="47"/>
                    <a:pt x="22" y="47"/>
                    <a:pt x="24" y="46"/>
                  </a:cubicBezTo>
                  <a:cubicBezTo>
                    <a:pt x="25" y="46"/>
                    <a:pt x="26" y="45"/>
                    <a:pt x="26" y="45"/>
                  </a:cubicBezTo>
                  <a:lnTo>
                    <a:pt x="2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24719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i 1 linj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3387" y="609600"/>
            <a:ext cx="11323637" cy="81915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noProof="0" dirty="0"/>
              <a:t>Tekst i én linje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387" y="1857375"/>
            <a:ext cx="11323637" cy="4565650"/>
          </a:xfrm>
        </p:spPr>
        <p:txBody>
          <a:bodyPr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9BEC9A-5CC4-4E99-8D38-FB5113FD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809B65-7C09-4A1F-9F9D-DC56110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Titel - Indsættes via Insert&gt;Header&amp; Foter</a:t>
            </a:r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822F51-BA93-4DF3-9007-645FAB42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/>
          <a:lstStyle/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393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AA0F30F-4D9A-4D13-935B-9AB2F9E0C4ED}"/>
              </a:ext>
            </a:extLst>
          </p:cNvPr>
          <p:cNvSpPr/>
          <p:nvPr userDrawn="1"/>
        </p:nvSpPr>
        <p:spPr>
          <a:xfrm>
            <a:off x="0" y="6676213"/>
            <a:ext cx="12192000" cy="181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bg1"/>
              </a:solidFill>
            </a:endParaRP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249451" y="-261257"/>
            <a:ext cx="12689310" cy="7373501"/>
            <a:chOff x="-249451" y="-261257"/>
            <a:chExt cx="12689310" cy="7373501"/>
          </a:xfrm>
          <a:solidFill>
            <a:srgbClr val="E6E6E6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auto">
            <a:xfrm>
              <a:off x="12270680" y="1428975"/>
              <a:ext cx="169179" cy="4318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da-DK"/>
            </a:p>
          </p:txBody>
        </p:sp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2270680" y="64230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12270680" y="484227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19" name="Rectangle 5"/>
            <p:cNvSpPr>
              <a:spLocks noChangeArrowheads="1"/>
            </p:cNvSpPr>
            <p:nvPr userDrawn="1"/>
          </p:nvSpPr>
          <p:spPr bwMode="auto">
            <a:xfrm>
              <a:off x="12270680" y="405190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1" name="Rectangle 5"/>
            <p:cNvSpPr>
              <a:spLocks noChangeArrowheads="1"/>
            </p:cNvSpPr>
            <p:nvPr userDrawn="1"/>
          </p:nvSpPr>
          <p:spPr bwMode="auto">
            <a:xfrm>
              <a:off x="12270680" y="32615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2" name="Rectangle 5"/>
            <p:cNvSpPr>
              <a:spLocks noChangeArrowheads="1"/>
            </p:cNvSpPr>
            <p:nvPr userDrawn="1"/>
          </p:nvSpPr>
          <p:spPr bwMode="auto">
            <a:xfrm>
              <a:off x="12270680" y="56326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3" name="Rectangle 5"/>
            <p:cNvSpPr>
              <a:spLocks noChangeArrowheads="1"/>
            </p:cNvSpPr>
            <p:nvPr userDrawn="1"/>
          </p:nvSpPr>
          <p:spPr bwMode="auto">
            <a:xfrm>
              <a:off x="12270680" y="24711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4" name="Rectangle 5"/>
            <p:cNvSpPr>
              <a:spLocks noChangeArrowheads="1"/>
            </p:cNvSpPr>
            <p:nvPr userDrawn="1"/>
          </p:nvSpPr>
          <p:spPr bwMode="auto">
            <a:xfrm rot="5400000">
              <a:off x="11746513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 rot="5400000">
              <a:off x="1078787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6" name="Rectangle 5"/>
            <p:cNvSpPr>
              <a:spLocks noChangeArrowheads="1"/>
            </p:cNvSpPr>
            <p:nvPr userDrawn="1"/>
          </p:nvSpPr>
          <p:spPr bwMode="auto">
            <a:xfrm rot="5400000">
              <a:off x="9829235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7" name="Rectangle 5"/>
            <p:cNvSpPr>
              <a:spLocks noChangeArrowheads="1"/>
            </p:cNvSpPr>
            <p:nvPr userDrawn="1"/>
          </p:nvSpPr>
          <p:spPr bwMode="auto">
            <a:xfrm rot="5400000">
              <a:off x="8870599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 rot="5400000">
              <a:off x="7911963" y="-250745"/>
              <a:ext cx="201026" cy="18000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29" name="Rectangle 5"/>
            <p:cNvSpPr>
              <a:spLocks noChangeArrowheads="1"/>
            </p:cNvSpPr>
            <p:nvPr userDrawn="1"/>
          </p:nvSpPr>
          <p:spPr bwMode="auto">
            <a:xfrm rot="5400000">
              <a:off x="6953327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0" name="Rectangle 5"/>
            <p:cNvSpPr>
              <a:spLocks noChangeArrowheads="1"/>
            </p:cNvSpPr>
            <p:nvPr userDrawn="1"/>
          </p:nvSpPr>
          <p:spPr bwMode="auto">
            <a:xfrm rot="5400000">
              <a:off x="599469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1" name="Rectangle 5"/>
            <p:cNvSpPr>
              <a:spLocks noChangeArrowheads="1"/>
            </p:cNvSpPr>
            <p:nvPr userDrawn="1"/>
          </p:nvSpPr>
          <p:spPr bwMode="auto">
            <a:xfrm rot="5400000">
              <a:off x="5036055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2" name="Rectangle 5"/>
            <p:cNvSpPr>
              <a:spLocks noChangeArrowheads="1"/>
            </p:cNvSpPr>
            <p:nvPr userDrawn="1"/>
          </p:nvSpPr>
          <p:spPr bwMode="auto">
            <a:xfrm rot="5400000">
              <a:off x="4077419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3" name="Rectangle 5"/>
            <p:cNvSpPr>
              <a:spLocks noChangeArrowheads="1"/>
            </p:cNvSpPr>
            <p:nvPr userDrawn="1"/>
          </p:nvSpPr>
          <p:spPr bwMode="auto">
            <a:xfrm rot="5400000">
              <a:off x="3118783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4" name="Rectangle 5"/>
            <p:cNvSpPr>
              <a:spLocks noChangeArrowheads="1"/>
            </p:cNvSpPr>
            <p:nvPr userDrawn="1"/>
          </p:nvSpPr>
          <p:spPr bwMode="auto">
            <a:xfrm rot="5400000">
              <a:off x="2160147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5" name="Rectangle 5"/>
            <p:cNvSpPr>
              <a:spLocks noChangeArrowheads="1"/>
            </p:cNvSpPr>
            <p:nvPr userDrawn="1"/>
          </p:nvSpPr>
          <p:spPr bwMode="auto">
            <a:xfrm rot="5400000">
              <a:off x="1201511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auto">
            <a:xfrm rot="5400000">
              <a:off x="242876" y="-250746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auto">
            <a:xfrm>
              <a:off x="-249451" y="1428975"/>
              <a:ext cx="169179" cy="4318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da-DK"/>
            </a:p>
          </p:txBody>
        </p:sp>
        <p:sp>
          <p:nvSpPr>
            <p:cNvPr id="38" name="Rectangle 5"/>
            <p:cNvSpPr>
              <a:spLocks noChangeArrowheads="1"/>
            </p:cNvSpPr>
            <p:nvPr userDrawn="1"/>
          </p:nvSpPr>
          <p:spPr bwMode="auto">
            <a:xfrm>
              <a:off x="-249451" y="64230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39" name="Rectangle 5"/>
            <p:cNvSpPr>
              <a:spLocks noChangeArrowheads="1"/>
            </p:cNvSpPr>
            <p:nvPr userDrawn="1"/>
          </p:nvSpPr>
          <p:spPr bwMode="auto">
            <a:xfrm>
              <a:off x="-249451" y="484227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0" name="Rectangle 5"/>
            <p:cNvSpPr>
              <a:spLocks noChangeArrowheads="1"/>
            </p:cNvSpPr>
            <p:nvPr userDrawn="1"/>
          </p:nvSpPr>
          <p:spPr bwMode="auto">
            <a:xfrm>
              <a:off x="-249451" y="405190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1" name="Rectangle 5"/>
            <p:cNvSpPr>
              <a:spLocks noChangeArrowheads="1"/>
            </p:cNvSpPr>
            <p:nvPr userDrawn="1"/>
          </p:nvSpPr>
          <p:spPr bwMode="auto">
            <a:xfrm>
              <a:off x="-249451" y="3261525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-249451" y="56326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3" name="Rectangle 5"/>
            <p:cNvSpPr>
              <a:spLocks noChangeArrowheads="1"/>
            </p:cNvSpPr>
            <p:nvPr userDrawn="1"/>
          </p:nvSpPr>
          <p:spPr bwMode="auto">
            <a:xfrm>
              <a:off x="-249451" y="2471150"/>
              <a:ext cx="169179" cy="180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4" name="Rectangle 5"/>
            <p:cNvSpPr>
              <a:spLocks noChangeArrowheads="1"/>
            </p:cNvSpPr>
            <p:nvPr userDrawn="1"/>
          </p:nvSpPr>
          <p:spPr bwMode="auto">
            <a:xfrm rot="5400000">
              <a:off x="11746514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5" name="Rectangle 5"/>
            <p:cNvSpPr>
              <a:spLocks noChangeArrowheads="1"/>
            </p:cNvSpPr>
            <p:nvPr userDrawn="1"/>
          </p:nvSpPr>
          <p:spPr bwMode="auto">
            <a:xfrm rot="5400000">
              <a:off x="1078787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6" name="Rectangle 5"/>
            <p:cNvSpPr>
              <a:spLocks noChangeArrowheads="1"/>
            </p:cNvSpPr>
            <p:nvPr userDrawn="1"/>
          </p:nvSpPr>
          <p:spPr bwMode="auto">
            <a:xfrm rot="5400000">
              <a:off x="9829236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7" name="Rectangle 5"/>
            <p:cNvSpPr>
              <a:spLocks noChangeArrowheads="1"/>
            </p:cNvSpPr>
            <p:nvPr userDrawn="1"/>
          </p:nvSpPr>
          <p:spPr bwMode="auto">
            <a:xfrm rot="5400000">
              <a:off x="8870600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8" name="Rectangle 5"/>
            <p:cNvSpPr>
              <a:spLocks noChangeArrowheads="1"/>
            </p:cNvSpPr>
            <p:nvPr userDrawn="1"/>
          </p:nvSpPr>
          <p:spPr bwMode="auto">
            <a:xfrm rot="5400000">
              <a:off x="7911964" y="6921730"/>
              <a:ext cx="201026" cy="18000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49" name="Rectangle 5"/>
            <p:cNvSpPr>
              <a:spLocks noChangeArrowheads="1"/>
            </p:cNvSpPr>
            <p:nvPr userDrawn="1"/>
          </p:nvSpPr>
          <p:spPr bwMode="auto">
            <a:xfrm rot="5400000">
              <a:off x="6953328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0" name="Rectangle 5"/>
            <p:cNvSpPr>
              <a:spLocks noChangeArrowheads="1"/>
            </p:cNvSpPr>
            <p:nvPr userDrawn="1"/>
          </p:nvSpPr>
          <p:spPr bwMode="auto">
            <a:xfrm rot="5400000">
              <a:off x="599469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1" name="Rectangle 5"/>
            <p:cNvSpPr>
              <a:spLocks noChangeArrowheads="1"/>
            </p:cNvSpPr>
            <p:nvPr userDrawn="1"/>
          </p:nvSpPr>
          <p:spPr bwMode="auto">
            <a:xfrm rot="5400000">
              <a:off x="5036056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2" name="Rectangle 5"/>
            <p:cNvSpPr>
              <a:spLocks noChangeArrowheads="1"/>
            </p:cNvSpPr>
            <p:nvPr userDrawn="1"/>
          </p:nvSpPr>
          <p:spPr bwMode="auto">
            <a:xfrm rot="5400000">
              <a:off x="4077420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3" name="Rectangle 5"/>
            <p:cNvSpPr>
              <a:spLocks noChangeArrowheads="1"/>
            </p:cNvSpPr>
            <p:nvPr userDrawn="1"/>
          </p:nvSpPr>
          <p:spPr bwMode="auto">
            <a:xfrm rot="5400000">
              <a:off x="3118784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4" name="Rectangle 5"/>
            <p:cNvSpPr>
              <a:spLocks noChangeArrowheads="1"/>
            </p:cNvSpPr>
            <p:nvPr userDrawn="1"/>
          </p:nvSpPr>
          <p:spPr bwMode="auto">
            <a:xfrm rot="5400000">
              <a:off x="2160148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 rot="5400000">
              <a:off x="1201512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  <p:sp>
          <p:nvSpPr>
            <p:cNvPr id="56" name="Rectangle 5"/>
            <p:cNvSpPr>
              <a:spLocks noChangeArrowheads="1"/>
            </p:cNvSpPr>
            <p:nvPr userDrawn="1"/>
          </p:nvSpPr>
          <p:spPr bwMode="auto">
            <a:xfrm rot="5400000">
              <a:off x="242877" y="6921729"/>
              <a:ext cx="201026" cy="1800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sz="1800" noProof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387" y="609600"/>
            <a:ext cx="11323637" cy="81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7" y="1604963"/>
            <a:ext cx="11323638" cy="48180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1111" y="6676212"/>
            <a:ext cx="1738652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 b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3384" y="6676212"/>
            <a:ext cx="5946705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 - Indsættes via </a:t>
            </a:r>
            <a:r>
              <a:rPr lang="da-DK" dirty="0" err="1"/>
              <a:t>Insert</a:t>
            </a:r>
            <a:r>
              <a:rPr lang="da-DK" dirty="0"/>
              <a:t>&gt;Header&amp; </a:t>
            </a:r>
            <a:r>
              <a:rPr lang="da-DK" dirty="0" err="1"/>
              <a:t>Foter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95924" y="6676212"/>
            <a:ext cx="661100" cy="1817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fld id="{5FA90D83-6E58-40AC-B906-2FE37F1AF3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57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2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671" r:id="rId9"/>
    <p:sldLayoutId id="2147483725" r:id="rId10"/>
    <p:sldLayoutId id="2147483726" r:id="rId11"/>
    <p:sldLayoutId id="2147483661" r:id="rId12"/>
    <p:sldLayoutId id="2147483663" r:id="rId13"/>
    <p:sldLayoutId id="2147483678" r:id="rId14"/>
    <p:sldLayoutId id="2147483679" r:id="rId15"/>
    <p:sldLayoutId id="2147483681" r:id="rId16"/>
    <p:sldLayoutId id="2147483682" r:id="rId17"/>
    <p:sldLayoutId id="2147483691" r:id="rId18"/>
    <p:sldLayoutId id="2147483686" r:id="rId19"/>
    <p:sldLayoutId id="2147483692" r:id="rId20"/>
    <p:sldLayoutId id="2147483693" r:id="rId21"/>
    <p:sldLayoutId id="2147483687" r:id="rId22"/>
    <p:sldLayoutId id="2147483694" r:id="rId23"/>
    <p:sldLayoutId id="2147483695" r:id="rId24"/>
    <p:sldLayoutId id="2147483696" r:id="rId25"/>
    <p:sldLayoutId id="2147483688" r:id="rId26"/>
    <p:sldLayoutId id="2147483697" r:id="rId27"/>
    <p:sldLayoutId id="2147483698" r:id="rId28"/>
    <p:sldLayoutId id="2147483689" r:id="rId29"/>
    <p:sldLayoutId id="2147483699" r:id="rId30"/>
    <p:sldLayoutId id="2147483700" r:id="rId31"/>
    <p:sldLayoutId id="2147483701" r:id="rId32"/>
    <p:sldLayoutId id="2147483690" r:id="rId33"/>
    <p:sldLayoutId id="2147483702" r:id="rId34"/>
    <p:sldLayoutId id="2147483672" r:id="rId35"/>
    <p:sldLayoutId id="2147483673" r:id="rId36"/>
    <p:sldLayoutId id="2147483674" r:id="rId37"/>
    <p:sldLayoutId id="2147483654" r:id="rId38"/>
    <p:sldLayoutId id="2147483655" r:id="rId39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3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91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1000"/>
        </a:lnSpc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91000"/>
        </a:lnSpc>
        <a:spcBef>
          <a:spcPts val="3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4" userDrawn="1">
          <p15:clr>
            <a:srgbClr val="F26B43"/>
          </p15:clr>
        </p15:guide>
        <p15:guide id="2" pos="273" userDrawn="1">
          <p15:clr>
            <a:srgbClr val="F26B43"/>
          </p15:clr>
        </p15:guide>
        <p15:guide id="6" pos="7406" userDrawn="1">
          <p15:clr>
            <a:srgbClr val="F26B43"/>
          </p15:clr>
        </p15:guide>
        <p15:guide id="7" pos="764" userDrawn="1">
          <p15:clr>
            <a:srgbClr val="F26B43"/>
          </p15:clr>
        </p15:guide>
        <p15:guide id="8" pos="876" userDrawn="1">
          <p15:clr>
            <a:srgbClr val="F26B43"/>
          </p15:clr>
        </p15:guide>
        <p15:guide id="9" pos="1368" userDrawn="1">
          <p15:clr>
            <a:srgbClr val="F26B43"/>
          </p15:clr>
        </p15:guide>
        <p15:guide id="10" pos="1481" userDrawn="1">
          <p15:clr>
            <a:srgbClr val="F26B43"/>
          </p15:clr>
        </p15:guide>
        <p15:guide id="11" pos="1971" userDrawn="1">
          <p15:clr>
            <a:srgbClr val="F26B43"/>
          </p15:clr>
        </p15:guide>
        <p15:guide id="12" pos="2084" userDrawn="1">
          <p15:clr>
            <a:srgbClr val="F26B43"/>
          </p15:clr>
        </p15:guide>
        <p15:guide id="13" pos="2576" userDrawn="1">
          <p15:clr>
            <a:srgbClr val="F26B43"/>
          </p15:clr>
        </p15:guide>
        <p15:guide id="14" pos="2687" userDrawn="1">
          <p15:clr>
            <a:srgbClr val="F26B43"/>
          </p15:clr>
        </p15:guide>
        <p15:guide id="15" pos="3179" userDrawn="1">
          <p15:clr>
            <a:srgbClr val="F26B43"/>
          </p15:clr>
        </p15:guide>
        <p15:guide id="16" pos="3291" userDrawn="1">
          <p15:clr>
            <a:srgbClr val="F26B43"/>
          </p15:clr>
        </p15:guide>
        <p15:guide id="17" pos="3783" userDrawn="1">
          <p15:clr>
            <a:srgbClr val="F26B43"/>
          </p15:clr>
        </p15:guide>
        <p15:guide id="18" pos="3894" userDrawn="1">
          <p15:clr>
            <a:srgbClr val="F26B43"/>
          </p15:clr>
        </p15:guide>
        <p15:guide id="19" pos="4387" userDrawn="1">
          <p15:clr>
            <a:srgbClr val="F26B43"/>
          </p15:clr>
        </p15:guide>
        <p15:guide id="20" pos="4499" userDrawn="1">
          <p15:clr>
            <a:srgbClr val="F26B43"/>
          </p15:clr>
        </p15:guide>
        <p15:guide id="21" pos="4991" userDrawn="1">
          <p15:clr>
            <a:srgbClr val="F26B43"/>
          </p15:clr>
        </p15:guide>
        <p15:guide id="22" pos="5101" userDrawn="1">
          <p15:clr>
            <a:srgbClr val="F26B43"/>
          </p15:clr>
        </p15:guide>
        <p15:guide id="23" pos="5595" userDrawn="1">
          <p15:clr>
            <a:srgbClr val="F26B43"/>
          </p15:clr>
        </p15:guide>
        <p15:guide id="24" pos="5706" userDrawn="1">
          <p15:clr>
            <a:srgbClr val="F26B43"/>
          </p15:clr>
        </p15:guide>
        <p15:guide id="25" pos="6199" userDrawn="1">
          <p15:clr>
            <a:srgbClr val="F26B43"/>
          </p15:clr>
        </p15:guide>
        <p15:guide id="26" pos="6310" userDrawn="1">
          <p15:clr>
            <a:srgbClr val="F26B43"/>
          </p15:clr>
        </p15:guide>
        <p15:guide id="28" orient="horz" pos="900" userDrawn="1">
          <p15:clr>
            <a:srgbClr val="F26B43"/>
          </p15:clr>
        </p15:guide>
        <p15:guide id="29" orient="horz" pos="1170" userDrawn="1">
          <p15:clr>
            <a:srgbClr val="F26B43"/>
          </p15:clr>
        </p15:guide>
        <p15:guide id="30" orient="horz" pos="1557" userDrawn="1">
          <p15:clr>
            <a:srgbClr val="F26B43"/>
          </p15:clr>
        </p15:guide>
        <p15:guide id="31" orient="horz" pos="1668" userDrawn="1">
          <p15:clr>
            <a:srgbClr val="F26B43"/>
          </p15:clr>
        </p15:guide>
        <p15:guide id="32" orient="horz" pos="2166" userDrawn="1">
          <p15:clr>
            <a:srgbClr val="F26B43"/>
          </p15:clr>
        </p15:guide>
        <p15:guide id="33" orient="horz" pos="2054" userDrawn="1">
          <p15:clr>
            <a:srgbClr val="F26B43"/>
          </p15:clr>
        </p15:guide>
        <p15:guide id="34" orient="horz" pos="2552" userDrawn="1">
          <p15:clr>
            <a:srgbClr val="F26B43"/>
          </p15:clr>
        </p15:guide>
        <p15:guide id="35" orient="horz" pos="2664" userDrawn="1">
          <p15:clr>
            <a:srgbClr val="F26B43"/>
          </p15:clr>
        </p15:guide>
        <p15:guide id="36" orient="horz" pos="3050" userDrawn="1">
          <p15:clr>
            <a:srgbClr val="F26B43"/>
          </p15:clr>
        </p15:guide>
        <p15:guide id="37" orient="horz" pos="3161" userDrawn="1">
          <p15:clr>
            <a:srgbClr val="F26B43"/>
          </p15:clr>
        </p15:guide>
        <p15:guide id="38" orient="horz" pos="3547" userDrawn="1">
          <p15:clr>
            <a:srgbClr val="F26B43"/>
          </p15:clr>
        </p15:guide>
        <p15:guide id="39" orient="horz" pos="3659" userDrawn="1">
          <p15:clr>
            <a:srgbClr val="F26B43"/>
          </p15:clr>
        </p15:guide>
        <p15:guide id="40" pos="6914" userDrawn="1">
          <p15:clr>
            <a:srgbClr val="F26B43"/>
          </p15:clr>
        </p15:guide>
        <p15:guide id="41" pos="68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.ida.dk/mit-ida/min-side/min-profil/" TargetMode="External"/><Relationship Id="rId2" Type="http://schemas.openxmlformats.org/officeDocument/2006/relationships/hyperlink" Target="https://mit.ida.dk/newsletter-un-subscription?newsletterId=0D7B5125-D549-DE11-A7C3-0050568B70DD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da.dk/arrangementer-og-kurser/soeg?organizers=IDA%20Levnedsmiddelselskab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hbo@ida.d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7FEF2F-CEB1-444E-8251-D25B9869A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IDA Food Science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ECB8209-2214-4555-9CD3-1F6A556594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7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5ED373-8B20-49C8-800C-47DC1F0F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 </a:t>
            </a:r>
            <a:r>
              <a:rPr lang="da-DK" dirty="0" err="1"/>
              <a:t>then</a:t>
            </a:r>
            <a:r>
              <a:rPr lang="da-DK" dirty="0"/>
              <a:t> </a:t>
            </a:r>
            <a:r>
              <a:rPr lang="da-DK" dirty="0" err="1"/>
              <a:t>there’s</a:t>
            </a:r>
            <a:r>
              <a:rPr lang="da-DK" dirty="0"/>
              <a:t> Facebook…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05534C5-7A63-417B-BC3C-62E0AE4AB65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39" y="3220274"/>
            <a:ext cx="5661024" cy="292779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9A1D7A3-D46B-4DDA-857D-0581FB605271}"/>
              </a:ext>
            </a:extLst>
          </p:cNvPr>
          <p:cNvSpPr/>
          <p:nvPr/>
        </p:nvSpPr>
        <p:spPr>
          <a:xfrm>
            <a:off x="1538127" y="2663314"/>
            <a:ext cx="2514600" cy="130523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View </a:t>
            </a:r>
            <a:r>
              <a:rPr lang="da-DK" sz="1600" dirty="0" err="1"/>
              <a:t>upcoming</a:t>
            </a:r>
            <a:r>
              <a:rPr lang="da-DK" sz="1600" dirty="0"/>
              <a:t> events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EC68DF-2979-4F38-AD53-65F2B860B7A6}"/>
              </a:ext>
            </a:extLst>
          </p:cNvPr>
          <p:cNvSpPr/>
          <p:nvPr/>
        </p:nvSpPr>
        <p:spPr>
          <a:xfrm>
            <a:off x="1559064" y="4567082"/>
            <a:ext cx="2514600" cy="130523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Remember</a:t>
            </a:r>
            <a:r>
              <a:rPr lang="da-DK" sz="1600" dirty="0"/>
              <a:t> to sign up at ida.dk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FCB863C-3E91-4174-BBBE-386DFBEFCBEB}"/>
              </a:ext>
            </a:extLst>
          </p:cNvPr>
          <p:cNvSpPr/>
          <p:nvPr/>
        </p:nvSpPr>
        <p:spPr>
          <a:xfrm>
            <a:off x="4986466" y="1502492"/>
            <a:ext cx="2514600" cy="130523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Ask </a:t>
            </a:r>
            <a:r>
              <a:rPr lang="da-DK" sz="1600" dirty="0" err="1"/>
              <a:t>questions</a:t>
            </a:r>
            <a:endParaRPr lang="da-DK" sz="160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69545E5-1E90-4AB7-BF56-8EAEF9854F95}"/>
              </a:ext>
            </a:extLst>
          </p:cNvPr>
          <p:cNvSpPr/>
          <p:nvPr/>
        </p:nvSpPr>
        <p:spPr>
          <a:xfrm>
            <a:off x="8611251" y="1428750"/>
            <a:ext cx="2514600" cy="130523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Come</a:t>
            </a:r>
            <a:r>
              <a:rPr lang="da-DK" sz="1600" dirty="0"/>
              <a:t> on with </a:t>
            </a:r>
            <a:r>
              <a:rPr lang="da-DK" sz="1600" dirty="0" err="1"/>
              <a:t>good</a:t>
            </a:r>
            <a:r>
              <a:rPr lang="da-DK" sz="1600" dirty="0"/>
              <a:t> </a:t>
            </a:r>
            <a:r>
              <a:rPr lang="da-DK" sz="1600" dirty="0" err="1"/>
              <a:t>ideas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61675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DC137-F2F8-4FA8-BDF4-93D1104F0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like to </a:t>
            </a:r>
            <a:r>
              <a:rPr lang="da-DK" dirty="0" err="1"/>
              <a:t>know</a:t>
            </a:r>
            <a:r>
              <a:rPr lang="da-DK" dirty="0"/>
              <a:t> more?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214357-2A10-46AB-9FFF-A14535E22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387" y="1857376"/>
            <a:ext cx="5572125" cy="1800224"/>
          </a:xfrm>
        </p:spPr>
        <p:txBody>
          <a:bodyPr/>
          <a:lstStyle/>
          <a:p>
            <a:r>
              <a:rPr lang="da-DK" dirty="0">
                <a:hlinkClick r:id="rId2"/>
              </a:rPr>
              <a:t>Sign up for the newsletter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3"/>
              </a:rPr>
              <a:t>Sign up for IDA Food Science</a:t>
            </a:r>
            <a:endParaRPr lang="da-DK" dirty="0"/>
          </a:p>
          <a:p>
            <a:endParaRPr lang="da-DK" dirty="0"/>
          </a:p>
          <a:p>
            <a:r>
              <a:rPr lang="da-DK" dirty="0" err="1">
                <a:hlinkClick r:id="rId4"/>
              </a:rPr>
              <a:t>Upcoming</a:t>
            </a:r>
            <a:r>
              <a:rPr lang="da-DK" dirty="0">
                <a:hlinkClick r:id="rId4"/>
              </a:rPr>
              <a:t> events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945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5978848-7A43-4ED2-A23B-7D433DD0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of the network is to be the preferred technical specialist network for everybody in the </a:t>
            </a:r>
            <a:r>
              <a:rPr lang="en-GB" dirty="0" err="1"/>
              <a:t>foodsector</a:t>
            </a:r>
            <a:endParaRPr lang="en-GB" dirty="0"/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8D4F625B-6B0B-4376-BAF1-18B30D58D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64" y="2152977"/>
            <a:ext cx="5953871" cy="3965279"/>
          </a:xfrm>
        </p:spPr>
      </p:pic>
    </p:spTree>
    <p:extLst>
      <p:ext uri="{BB962C8B-B14F-4D97-AF65-F5344CB8AC3E}">
        <p14:creationId xmlns:p14="http://schemas.microsoft.com/office/powerpoint/2010/main" val="228619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DEA0-F42D-4F5F-B986-89E8A1FE0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4" y="4886543"/>
            <a:ext cx="12192001" cy="1115003"/>
          </a:xfrm>
        </p:spPr>
        <p:txBody>
          <a:bodyPr/>
          <a:lstStyle/>
          <a:p>
            <a:r>
              <a:rPr lang="en-US" sz="3200" dirty="0"/>
              <a:t>IDA Food Science has existed since 1958 and with almost 2.700 members it is one of IDA’s largest technical specialist network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EEA37A-2473-4D3C-8BC8-400AB8233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83" y="6001546"/>
            <a:ext cx="11088180" cy="594000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641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0B7C1EA-B3DC-4A87-902F-7F9EF45AD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19" y="2220731"/>
            <a:ext cx="3753374" cy="259116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38CEF9-03E8-42C9-A65C-223E72775271}"/>
              </a:ext>
            </a:extLst>
          </p:cNvPr>
          <p:cNvSpPr/>
          <p:nvPr/>
        </p:nvSpPr>
        <p:spPr>
          <a:xfrm>
            <a:off x="761666" y="179815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Theme meetings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1DBD7F-A772-4E61-BA39-F80CA7728AAB}"/>
              </a:ext>
            </a:extLst>
          </p:cNvPr>
          <p:cNvSpPr/>
          <p:nvPr/>
        </p:nvSpPr>
        <p:spPr>
          <a:xfrm>
            <a:off x="761666" y="380169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Inspiration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5F3270-CA38-4172-B181-25D78A42C994}"/>
              </a:ext>
            </a:extLst>
          </p:cNvPr>
          <p:cNvSpPr/>
          <p:nvPr/>
        </p:nvSpPr>
        <p:spPr>
          <a:xfrm>
            <a:off x="3291735" y="703565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International conferences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51897F-B5A3-4651-B8CE-6BCC1105B5C4}"/>
              </a:ext>
            </a:extLst>
          </p:cNvPr>
          <p:cNvSpPr/>
          <p:nvPr/>
        </p:nvSpPr>
        <p:spPr>
          <a:xfrm>
            <a:off x="6569354" y="703565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Go-home meetings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740987-537E-4F4A-A6A2-BAC3D17EA89A}"/>
              </a:ext>
            </a:extLst>
          </p:cNvPr>
          <p:cNvSpPr/>
          <p:nvPr/>
        </p:nvSpPr>
        <p:spPr>
          <a:xfrm>
            <a:off x="8261797" y="2072321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Debates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ED336A-347A-438C-A6E4-6558750689DE}"/>
              </a:ext>
            </a:extLst>
          </p:cNvPr>
          <p:cNvSpPr/>
          <p:nvPr/>
        </p:nvSpPr>
        <p:spPr>
          <a:xfrm>
            <a:off x="8261797" y="3716637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Courses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4B7D7E8-C97F-451B-A4F8-F042CB94238D}"/>
              </a:ext>
            </a:extLst>
          </p:cNvPr>
          <p:cNvSpPr/>
          <p:nvPr/>
        </p:nvSpPr>
        <p:spPr>
          <a:xfrm>
            <a:off x="5959755" y="5036673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Company visits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9778BDD-56A0-4CD1-8145-F37CFD0AB618}"/>
              </a:ext>
            </a:extLst>
          </p:cNvPr>
          <p:cNvSpPr/>
          <p:nvPr/>
        </p:nvSpPr>
        <p:spPr>
          <a:xfrm>
            <a:off x="2981205" y="5036673"/>
            <a:ext cx="2612572" cy="132003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Exchange of experiences</a:t>
            </a:r>
          </a:p>
        </p:txBody>
      </p:sp>
    </p:spTree>
    <p:extLst>
      <p:ext uri="{BB962C8B-B14F-4D97-AF65-F5344CB8AC3E}">
        <p14:creationId xmlns:p14="http://schemas.microsoft.com/office/powerpoint/2010/main" val="350036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-4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5E635-B3B3-4CF4-9B13-6A03CF9CE6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Everybody can join/participate in our events!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A4DFD96-1735-4337-8AB7-1A917F542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F72A6-D549-4045-90F0-E8CF2554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Who</a:t>
            </a:r>
            <a:r>
              <a:rPr lang="da-DK" dirty="0"/>
              <a:t> is in the board?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B6B918-AC31-4DE3-B081-C1746161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Representatives from: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Universities</a:t>
            </a:r>
          </a:p>
          <a:p>
            <a:r>
              <a:rPr lang="en-US" dirty="0"/>
              <a:t>Research- and science environments</a:t>
            </a:r>
          </a:p>
          <a:p>
            <a:r>
              <a:rPr lang="en-US" dirty="0"/>
              <a:t>Ingredient companies</a:t>
            </a:r>
          </a:p>
          <a:p>
            <a:r>
              <a:rPr lang="en-US" dirty="0"/>
              <a:t>Food companies</a:t>
            </a:r>
          </a:p>
          <a:p>
            <a:r>
              <a:rPr lang="en-US" dirty="0"/>
              <a:t>Trade associations</a:t>
            </a:r>
          </a:p>
          <a:p>
            <a:r>
              <a:rPr lang="en-US" dirty="0"/>
              <a:t>Retail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56338CB-075C-44BB-B382-B9E8A1F0105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Representatives with insight in: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Research</a:t>
            </a:r>
          </a:p>
          <a:p>
            <a:r>
              <a:rPr lang="en-US" dirty="0"/>
              <a:t>Legal matters</a:t>
            </a:r>
          </a:p>
          <a:p>
            <a:r>
              <a:rPr lang="en-US" dirty="0"/>
              <a:t>Technological matters</a:t>
            </a:r>
          </a:p>
          <a:p>
            <a:r>
              <a:rPr lang="en-US" dirty="0"/>
              <a:t>Microbiological matters</a:t>
            </a:r>
          </a:p>
          <a:p>
            <a:r>
              <a:rPr lang="en-US" dirty="0"/>
              <a:t>Chemical matters</a:t>
            </a:r>
          </a:p>
          <a:p>
            <a:r>
              <a:rPr lang="en-US" dirty="0"/>
              <a:t>Sensory matters</a:t>
            </a:r>
          </a:p>
          <a:p>
            <a:r>
              <a:rPr lang="en-US" dirty="0"/>
              <a:t>Market changes</a:t>
            </a:r>
          </a:p>
          <a:p>
            <a:r>
              <a:rPr lang="en-US" dirty="0"/>
              <a:t>Community perspective</a:t>
            </a:r>
          </a:p>
          <a:p>
            <a:r>
              <a:rPr lang="en-US" dirty="0"/>
              <a:t>Student perspective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3160F9B-336B-4C8F-A4B4-81089275FCFB}"/>
              </a:ext>
            </a:extLst>
          </p:cNvPr>
          <p:cNvSpPr/>
          <p:nvPr/>
        </p:nvSpPr>
        <p:spPr>
          <a:xfrm>
            <a:off x="1183087" y="5036768"/>
            <a:ext cx="3080085" cy="121163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We’re representing</a:t>
            </a:r>
          </a:p>
          <a:p>
            <a:pPr algn="ctr"/>
            <a:r>
              <a:rPr lang="en-US" sz="1600" dirty="0"/>
              <a:t>our members!</a:t>
            </a:r>
          </a:p>
        </p:txBody>
      </p:sp>
    </p:spTree>
    <p:extLst>
      <p:ext uri="{BB962C8B-B14F-4D97-AF65-F5344CB8AC3E}">
        <p14:creationId xmlns:p14="http://schemas.microsoft.com/office/powerpoint/2010/main" val="304275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31177-F234-4B9D-85B1-C66FCBF48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" y="588580"/>
            <a:ext cx="6029032" cy="1268795"/>
          </a:xfrm>
        </p:spPr>
        <p:txBody>
          <a:bodyPr/>
          <a:lstStyle/>
          <a:p>
            <a:r>
              <a:rPr lang="da-DK" sz="4000" dirty="0"/>
              <a:t>Do </a:t>
            </a:r>
            <a:r>
              <a:rPr lang="da-DK" sz="4000" dirty="0" err="1"/>
              <a:t>you</a:t>
            </a:r>
            <a:r>
              <a:rPr lang="da-DK" sz="4000" dirty="0"/>
              <a:t> have a </a:t>
            </a:r>
            <a:r>
              <a:rPr lang="da-DK" sz="4000" dirty="0" err="1"/>
              <a:t>good</a:t>
            </a:r>
            <a:r>
              <a:rPr lang="da-DK" sz="4000" dirty="0"/>
              <a:t> </a:t>
            </a:r>
            <a:r>
              <a:rPr lang="da-DK" sz="4000" dirty="0" err="1"/>
              <a:t>idea</a:t>
            </a:r>
            <a:r>
              <a:rPr lang="da-DK" sz="4000" dirty="0"/>
              <a:t>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A9471BE-7873-48FC-8EFD-D2C06A321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Do </a:t>
            </a:r>
            <a:r>
              <a:rPr lang="da-DK" dirty="0" err="1"/>
              <a:t>you</a:t>
            </a:r>
            <a:r>
              <a:rPr lang="da-DK" dirty="0"/>
              <a:t> have </a:t>
            </a:r>
            <a:r>
              <a:rPr lang="da-DK" dirty="0" err="1"/>
              <a:t>ideas</a:t>
            </a:r>
            <a:r>
              <a:rPr lang="da-DK" dirty="0"/>
              <a:t> for </a:t>
            </a:r>
            <a:r>
              <a:rPr lang="da-DK" dirty="0" err="1"/>
              <a:t>activities</a:t>
            </a:r>
            <a:r>
              <a:rPr lang="da-DK" dirty="0"/>
              <a:t> and events and do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want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a part of the </a:t>
            </a:r>
            <a:r>
              <a:rPr lang="da-DK" dirty="0" err="1"/>
              <a:t>planning</a:t>
            </a:r>
            <a:r>
              <a:rPr lang="da-DK" dirty="0"/>
              <a:t>? Send an </a:t>
            </a:r>
            <a:r>
              <a:rPr lang="da-DK" dirty="0" err="1"/>
              <a:t>email</a:t>
            </a:r>
            <a:r>
              <a:rPr lang="da-DK" dirty="0"/>
              <a:t> to </a:t>
            </a:r>
            <a:r>
              <a:rPr lang="da-DK" dirty="0">
                <a:hlinkClick r:id="rId4"/>
              </a:rPr>
              <a:t>hbo@ida.dk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176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05798-B6FC-4A92-A03A-66AF071E1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Students in IDA Food Science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A6D183E-26AE-4743-BB5C-E2278F3FB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Next</a:t>
            </a:r>
            <a:r>
              <a:rPr lang="da-DK" dirty="0"/>
              <a:t>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Representation</a:t>
            </a:r>
            <a:r>
              <a:rPr lang="da-DK" dirty="0"/>
              <a:t> in the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Low participation </a:t>
            </a:r>
            <a:r>
              <a:rPr lang="da-DK" dirty="0" err="1"/>
              <a:t>fee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487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45D19-9A72-4AE1-BC15-5AAC1AA7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 </a:t>
            </a:r>
            <a:r>
              <a:rPr lang="da-DK" dirty="0" err="1"/>
              <a:t>network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IDA Food Science: </a:t>
            </a:r>
            <a:br>
              <a:rPr lang="da-DK" dirty="0"/>
            </a:br>
            <a:r>
              <a:rPr lang="da-DK" dirty="0"/>
              <a:t>Danish </a:t>
            </a:r>
            <a:r>
              <a:rPr lang="da-DK" dirty="0" err="1"/>
              <a:t>Sensory</a:t>
            </a:r>
            <a:r>
              <a:rPr lang="da-DK" dirty="0"/>
              <a:t> Society (D2S)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FDDE0BA-E8FE-4848-A1C7-B778D1EE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84" y="4095289"/>
            <a:ext cx="4484408" cy="2153111"/>
          </a:xfrm>
        </p:spPr>
      </p:pic>
      <p:sp>
        <p:nvSpPr>
          <p:cNvPr id="7" name="Tekstboks 4">
            <a:extLst>
              <a:ext uri="{FF2B5EF4-FFF2-40B4-BE49-F238E27FC236}">
                <a16:creationId xmlns:a16="http://schemas.microsoft.com/office/drawing/2014/main" id="{B51E872F-9952-4817-B4C8-99B96687A951}"/>
              </a:ext>
            </a:extLst>
          </p:cNvPr>
          <p:cNvSpPr txBox="1"/>
          <p:nvPr/>
        </p:nvSpPr>
        <p:spPr>
          <a:xfrm>
            <a:off x="653273" y="2167724"/>
            <a:ext cx="460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/>
              <a:t>Free</a:t>
            </a:r>
            <a:r>
              <a:rPr lang="da-DK" sz="2000" dirty="0"/>
              <a:t> </a:t>
            </a:r>
            <a:r>
              <a:rPr lang="da-DK" sz="2000" dirty="0" err="1"/>
              <a:t>membership</a:t>
            </a:r>
            <a:r>
              <a:rPr lang="da-DK" sz="2000" dirty="0"/>
              <a:t> to D2S for </a:t>
            </a:r>
            <a:r>
              <a:rPr lang="da-DK" sz="2000" dirty="0" err="1"/>
              <a:t>members</a:t>
            </a:r>
            <a:r>
              <a:rPr lang="da-DK" sz="2000" dirty="0"/>
              <a:t> of IDA Food Science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891DC47-73B8-4C1C-89E7-573AE75A6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07" y="2053745"/>
            <a:ext cx="1876687" cy="212437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3844B3B-1862-49E6-9958-0092CC717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01" y="1609333"/>
            <a:ext cx="2867425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9286"/>
      </p:ext>
    </p:extLst>
  </p:cSld>
  <p:clrMapOvr>
    <a:masterClrMapping/>
  </p:clrMapOvr>
</p:sld>
</file>

<file path=ppt/theme/theme1.xml><?xml version="1.0" encoding="utf-8"?>
<a:theme xmlns:a="http://schemas.openxmlformats.org/drawingml/2006/main" name="TEST_00444 - Opdatering af PowerPoint skabelon - IDA_Blå_KRE">
  <a:themeElements>
    <a:clrScheme name="IDA">
      <a:dk1>
        <a:srgbClr val="212121"/>
      </a:dk1>
      <a:lt1>
        <a:sysClr val="window" lastClr="FFFFFF"/>
      </a:lt1>
      <a:dk2>
        <a:srgbClr val="00305F"/>
      </a:dk2>
      <a:lt2>
        <a:srgbClr val="E5E5E5"/>
      </a:lt2>
      <a:accent1>
        <a:srgbClr val="0040D0"/>
      </a:accent1>
      <a:accent2>
        <a:srgbClr val="00AEA5"/>
      </a:accent2>
      <a:accent3>
        <a:srgbClr val="00305F"/>
      </a:accent3>
      <a:accent4>
        <a:srgbClr val="E5E5E5"/>
      </a:accent4>
      <a:accent5>
        <a:srgbClr val="999999"/>
      </a:accent5>
      <a:accent6>
        <a:srgbClr val="212121"/>
      </a:accent6>
      <a:hlink>
        <a:srgbClr val="004DFF"/>
      </a:hlink>
      <a:folHlink>
        <a:srgbClr val="004DFF"/>
      </a:folHlink>
    </a:clrScheme>
    <a:fontScheme name="IDA">
      <a:majorFont>
        <a:latin typeface="Montserrat Extra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kabelon.potx" id="{759A1064-70FB-4E26-B98C-4CF242628269}" vid="{A2574D29-E679-4C76-938F-34DC54570E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Skabelon</Template>
  <TotalTime>0</TotalTime>
  <Words>407</Words>
  <Application>Microsoft Office PowerPoint</Application>
  <PresentationFormat>Widescreen</PresentationFormat>
  <Paragraphs>70</Paragraphs>
  <Slides>11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6" baseType="lpstr">
      <vt:lpstr>Montserrat ExtraBold</vt:lpstr>
      <vt:lpstr>Arial</vt:lpstr>
      <vt:lpstr>Montserrat Medium</vt:lpstr>
      <vt:lpstr>Calibri</vt:lpstr>
      <vt:lpstr>TEST_00444 - Opdatering af PowerPoint skabelon - IDA_Blå_KRE</vt:lpstr>
      <vt:lpstr>IDA Food Science</vt:lpstr>
      <vt:lpstr>The vision of the network is to be the preferred technical specialist network for everybody in the foodsector</vt:lpstr>
      <vt:lpstr>IDA Food Science has existed since 1958 and with almost 2.700 members it is one of IDA’s largest technical specialist network</vt:lpstr>
      <vt:lpstr>PowerPoint-præsentation</vt:lpstr>
      <vt:lpstr>Everybody can join/participate in our events!</vt:lpstr>
      <vt:lpstr>Who is in the board?</vt:lpstr>
      <vt:lpstr>Do you have a good idea?</vt:lpstr>
      <vt:lpstr>Students in IDA Food Science</vt:lpstr>
      <vt:lpstr>A network within IDA Food Science:  Danish Sensory Society (D2S)</vt:lpstr>
      <vt:lpstr>And then there’s Facebook…</vt:lpstr>
      <vt:lpstr>Would you like to know more?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2019-04-03T09:17:11Z</dcterms:created>
  <dcterms:modified xsi:type="dcterms:W3CDTF">2019-04-05T08:47:30Z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